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91" r:id="rId3"/>
    <p:sldId id="298" r:id="rId4"/>
    <p:sldId id="299" r:id="rId5"/>
    <p:sldId id="300" r:id="rId6"/>
    <p:sldId id="316" r:id="rId7"/>
    <p:sldId id="302" r:id="rId8"/>
    <p:sldId id="261" r:id="rId9"/>
    <p:sldId id="263" r:id="rId10"/>
    <p:sldId id="303" r:id="rId11"/>
    <p:sldId id="304" r:id="rId12"/>
    <p:sldId id="284" r:id="rId13"/>
    <p:sldId id="306" r:id="rId14"/>
    <p:sldId id="318" r:id="rId15"/>
    <p:sldId id="319" r:id="rId16"/>
    <p:sldId id="322" r:id="rId17"/>
    <p:sldId id="307" r:id="rId18"/>
    <p:sldId id="266" r:id="rId19"/>
    <p:sldId id="268" r:id="rId20"/>
    <p:sldId id="320" r:id="rId21"/>
    <p:sldId id="287" r:id="rId22"/>
    <p:sldId id="309" r:id="rId23"/>
    <p:sldId id="308" r:id="rId24"/>
    <p:sldId id="323" r:id="rId25"/>
    <p:sldId id="324" r:id="rId26"/>
    <p:sldId id="310" r:id="rId27"/>
    <p:sldId id="311" r:id="rId28"/>
    <p:sldId id="312" r:id="rId29"/>
    <p:sldId id="313" r:id="rId30"/>
    <p:sldId id="314" r:id="rId31"/>
    <p:sldId id="315" r:id="rId32"/>
    <p:sldId id="317" r:id="rId3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29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C0057-3469-4D88-9D6D-821B10423B7F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3381A-6F8C-4CB4-9071-A5CECF3429F8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9827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FD1A-B837-43AD-874C-AEA416430BA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3000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C4429-7A04-BB0C-91E9-8DC4BB384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A4554AD-B8D4-D56D-F7BD-42EA5D721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1A16337-065A-29EF-9F7B-0F945AE0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A78A994-51C1-114E-4564-82A6A6F5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78B40AA-4EDB-A20F-F283-62A99779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7355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2E3E3-4A93-4679-D6A5-62B69D7D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DAAD868-EA64-72FE-893E-078C951BF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F1D7F94-193A-E72F-928C-52774865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79BDB50-40D6-5007-4F84-211F10AC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05F80C7-90ED-603F-04F2-04156EC7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111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E6CBE90A-9F61-74D1-A039-DD28801C2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99B488E2-1523-040A-909A-3340B835A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0DB0524-A89B-44E2-1C61-923AF2D9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E582047-55E9-371B-2DA7-D4F6E813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9E8EB81-3A0A-F98D-738B-F2E10EE2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3275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4BA7A-C4BD-55A6-18CB-0078716D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1DF0E57-A0C1-C237-7C5E-24879699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1E54FF2-5E2A-3A66-ECD4-DE6DFBC2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24A4C03-8F4D-ECC5-6262-07C07E37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FD90074-321A-A160-C732-E804B221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1819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C8C9F-85F4-32D6-953F-982285D27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774B424-179B-9BCF-2D8B-E80251B1C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960D30-633F-EF71-AF1A-1C1FC06F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EE6FE7F-EE56-7C99-A7BD-04422CF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8A5376B-8C0F-03A1-E0E3-351D9FF5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313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1B429-81A2-0172-79E7-5B4463D6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8B096A-87C8-43E4-4572-BA5B5C4C0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19AD516-C01A-E114-9FB8-0AA1382D1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FD299D6-7E32-C990-CE29-2763CA860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89A2FDB-C22C-DB47-D68F-26B02534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8B5C8E7-5A6F-4E09-79A1-DF78EAB0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373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150160-C711-D36E-2365-E720576C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2A4F14C-8DF7-8C71-5149-9D748AB63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AE5FDAC-787E-8E73-2446-ECD73EE0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D722F25F-4D75-8719-6CF0-F75FFF6EB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6E6F1FD-756B-CCE7-DD9E-4954FAF2A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B46FF965-E317-C564-A0B7-2E88F024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23A8B4C7-0812-DA5D-ABB3-49B9BA91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F2321C-9A55-D494-C7EB-D7B88DCF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833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31D4F9-9B79-06A7-65E6-EE7B38E6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53C25D6C-73E1-87F8-CCBC-3776E53F1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D341952-60C1-2D1D-8E3F-BFFAF35FE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F6F40F98-FCE8-D0F9-7502-1D5F1AD9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5966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60B6893-1B82-9489-E67E-4A732B7D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74189995-8B27-F5DA-10BB-E481B879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51F5C5E-EC0E-9EC5-E421-98E60A7E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099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C8054-C444-5DF8-5BAE-BDCE8120D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DE7791C-44A5-5095-4713-688B9CA0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CA0B532-D3FA-30F2-085A-D98A43980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D464B7B-6F62-2A53-59D1-DA1DEF65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D61E890-59AA-D1D8-C3CB-C2EC0027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5F70D36-D0A6-90F8-1E99-A01DAD8B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39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9383F-16D9-AD3C-12F3-BB91C965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4609536D-D2E5-6CB2-425C-9EEDE3F45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B1C1AB-B62A-2E08-6D19-6EB6561DB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1234C6B-672D-F260-F1C6-0FED28AA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17BD6DE-D40E-6A95-575F-3D1A1B3C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6D04706-26C0-9D98-9233-087EEC72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894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F09C4B2-115D-ADE4-A0FF-B7A09B4F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BBA99E3-8671-29FC-1DD1-F987A9F64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DK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33AAF3-437D-7D97-1848-DF57A01B2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6CE1E-7735-43F6-83FE-07B367C09775}" type="datetimeFigureOut">
              <a:rPr lang="en-DK" smtClean="0"/>
              <a:t>06/10/2025</a:t>
            </a:fld>
            <a:endParaRPr lang="en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0F31D77-621C-5D49-64D2-C4D9277E5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B748BF1-FF4E-CE50-46FB-A10FCC6EF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A8A7C-58A0-48C4-8E86-AFBECE2B78D6}" type="slidenum">
              <a:rPr lang="en-DK" smtClean="0"/>
              <a:t>‹nr.›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79974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youtube.com/watch?v=AwNg--LtuM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 descr="Række af årer går ned i vand">
            <a:extLst>
              <a:ext uri="{FF2B5EF4-FFF2-40B4-BE49-F238E27FC236}">
                <a16:creationId xmlns:a16="http://schemas.microsoft.com/office/drawing/2014/main" id="{7228020B-D1A9-CD87-A48F-6207863B5D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0335" b="539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3" name="Rectangle 202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1DA6A1-071E-03E2-5B6D-A6982249F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DK" sz="4000">
                <a:solidFill>
                  <a:srgbClr val="FFFFFF"/>
                </a:solidFill>
              </a:rPr>
              <a:t>Droner båd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98EE9237-1D7A-4F2C-1C30-4113ED843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DK" sz="1800">
                <a:solidFill>
                  <a:srgbClr val="FFFFFF"/>
                </a:solidFill>
              </a:rPr>
              <a:t>Dronebåd i LOS til automatisk undersøgelse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C2966F7E-9876-F2CD-52DD-6A9E662B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CBD437-FAB6-EB69-248A-1D3AE758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Software (RC del)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C2E30E0-E1D4-0DAB-0B72-435FB2D39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>
                <a:solidFill>
                  <a:schemeClr val="bg1"/>
                </a:solidFill>
              </a:rPr>
              <a:t>Sender</a:t>
            </a:r>
          </a:p>
          <a:p>
            <a:r>
              <a:rPr lang="en-DK" sz="2000">
                <a:solidFill>
                  <a:schemeClr val="bg1"/>
                </a:solidFill>
              </a:rPr>
              <a:t>Modtager (Ens for </a:t>
            </a:r>
            <a:r>
              <a:rPr lang="en-DK" sz="2000" err="1">
                <a:solidFill>
                  <a:schemeClr val="bg1"/>
                </a:solidFill>
              </a:rPr>
              <a:t>begge</a:t>
            </a:r>
            <a:r>
              <a:rPr lang="en-DK" sz="2000">
                <a:solidFill>
                  <a:schemeClr val="bg1"/>
                </a:solidFill>
              </a:rPr>
              <a:t> </a:t>
            </a:r>
            <a:r>
              <a:rPr lang="en-DK" sz="2000" err="1">
                <a:solidFill>
                  <a:schemeClr val="bg1"/>
                </a:solidFill>
              </a:rPr>
              <a:t>senarier</a:t>
            </a:r>
            <a:r>
              <a:rPr lang="en-DK" sz="2000">
                <a:solidFill>
                  <a:schemeClr val="bg1"/>
                </a:solidFill>
              </a:rPr>
              <a:t>)</a:t>
            </a:r>
          </a:p>
          <a:p>
            <a:r>
              <a:rPr lang="en-DK" sz="2000" err="1">
                <a:solidFill>
                  <a:schemeClr val="bg1"/>
                </a:solidFill>
              </a:rPr>
              <a:t>Telematri</a:t>
            </a:r>
            <a:endParaRPr lang="en-DK" sz="200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lede 5" descr="Et billede, der indeholder tekst, Outputenhed, computer, indendørs&#10;&#10;AI-genereret indhold kan være ukorrekt.">
            <a:extLst>
              <a:ext uri="{FF2B5EF4-FFF2-40B4-BE49-F238E27FC236}">
                <a16:creationId xmlns:a16="http://schemas.microsoft.com/office/drawing/2014/main" id="{C7CE5DFC-BA3E-C44B-A248-4C1995E0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4" r="10999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GB" sz="4000"/>
              <a:t>Senderdel (ESP32 + PC-bridge) – overblik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Formål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Saml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manuelle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input (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potmetre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/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 og PC-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ESP32 sender ESP-NOW CommandPacket til pilot og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modtager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telemetri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USB-seriel til PC for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manuelt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UI og logging/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visualisering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Datavej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Pot/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knapper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↔ ESP32 ↔ ESP-NOW ↔ Pilot  |  PC ↔ Seriel ↔ ESP32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FFDEA50-77B4-F0E9-BF88-DCC17F1D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Modtager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">
            <a:extLst>
              <a:ext uri="{FF2B5EF4-FFF2-40B4-BE49-F238E27FC236}">
                <a16:creationId xmlns:a16="http://schemas.microsoft.com/office/drawing/2014/main" id="{75F03B37-1A37-47EB-E820-CBF0A407F5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97769" y="1909192"/>
            <a:ext cx="6371132" cy="36477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DK" altLang="en-DK" sz="1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Sender telemetry over ESP-NOW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Modtager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ESP-NOW kommando for servo position, motor speed, and LEDs </a:t>
            </a: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på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GPIO 12/13/15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Læser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strøm/spænding fra INA219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Sender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GPS (UART2) videre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Driver servo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Driver </a:t>
            </a:r>
            <a:r>
              <a:rPr lang="en-DK" altLang="en-DK" sz="1900">
                <a:solidFill>
                  <a:schemeClr val="bg1"/>
                </a:solidFill>
                <a:latin typeface="Arial" panose="020B0604020202020204" pitchFamily="34" charset="0"/>
              </a:rPr>
              <a:t>en</a:t>
            </a:r>
            <a:r>
              <a:rPr kumimoji="0" lang="en-DK" altLang="en-DK" sz="19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PWM motor kontroller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Tandhjul">
            <a:extLst>
              <a:ext uri="{FF2B5EF4-FFF2-40B4-BE49-F238E27FC236}">
                <a16:creationId xmlns:a16="http://schemas.microsoft.com/office/drawing/2014/main" id="{CCCC7E1D-D7B1-5ADA-5FF3-98AAAF3EC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script på en skærm">
            <a:extLst>
              <a:ext uri="{FF2B5EF4-FFF2-40B4-BE49-F238E27FC236}">
                <a16:creationId xmlns:a16="http://schemas.microsoft.com/office/drawing/2014/main" id="{987A9441-8BDA-5919-2F2A-C39181F4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17" b="87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ADD3428-70F6-C72F-C70D-532E2BB3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Modtager</a:t>
            </a:r>
            <a:r>
              <a:rPr lang="en-DK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kode gennemgang</a:t>
            </a:r>
          </a:p>
        </p:txBody>
      </p:sp>
    </p:spTree>
    <p:extLst>
      <p:ext uri="{BB962C8B-B14F-4D97-AF65-F5344CB8AC3E}">
        <p14:creationId xmlns:p14="http://schemas.microsoft.com/office/powerpoint/2010/main" val="1719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C12676-B256-0005-A7EA-BE65925A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DK" sz="4000">
                <a:solidFill>
                  <a:schemeClr val="bg1"/>
                </a:solidFill>
              </a:rPr>
              <a:t>Problemer (Modtager)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2A39E0-2D09-B57B-AF2B-EA8E8C8E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146400"/>
            <a:ext cx="4394200" cy="2454300"/>
          </a:xfrm>
        </p:spPr>
        <p:txBody>
          <a:bodyPr>
            <a:normAutofit/>
          </a:bodyPr>
          <a:lstStyle/>
          <a:p>
            <a:r>
              <a:rPr lang="en-DK" sz="2200">
                <a:solidFill>
                  <a:schemeClr val="bg1">
                    <a:alpha val="80000"/>
                  </a:schemeClr>
                </a:solidFill>
              </a:rPr>
              <a:t>Servo.h understøtter ikke esp32</a:t>
            </a:r>
          </a:p>
          <a:p>
            <a:pPr lvl="1"/>
            <a:r>
              <a:rPr lang="en-DK" sz="2200">
                <a:solidFill>
                  <a:schemeClr val="bg1">
                    <a:alpha val="80000"/>
                  </a:schemeClr>
                </a:solidFill>
              </a:rPr>
              <a:t>Fjern det oprindelige bib og søg på </a:t>
            </a:r>
            <a:r>
              <a:rPr lang="en-GB" sz="2200">
                <a:solidFill>
                  <a:schemeClr val="bg1">
                    <a:alpha val="80000"/>
                  </a:schemeClr>
                </a:solidFill>
              </a:rPr>
              <a:t>ESP32Servo</a:t>
            </a:r>
            <a:r>
              <a:rPr lang="en-DK" sz="22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2200">
                <a:solidFill>
                  <a:schemeClr val="bg1">
                    <a:alpha val="80000"/>
                  </a:schemeClr>
                </a:solidFill>
              </a:rPr>
              <a:t>(Kevin Harrington</a:t>
            </a:r>
            <a:r>
              <a:rPr lang="en-DK" sz="2200">
                <a:solidFill>
                  <a:schemeClr val="bg1">
                    <a:alpha val="80000"/>
                  </a:schemeClr>
                </a:solidFill>
              </a:rPr>
              <a:t>) i stedet</a:t>
            </a:r>
          </a:p>
          <a:p>
            <a:pPr lvl="1"/>
            <a:endParaRPr lang="en-DK" sz="2200">
              <a:solidFill>
                <a:schemeClr val="bg1">
                  <a:alpha val="80000"/>
                </a:schemeClr>
              </a:solidFill>
            </a:endParaRPr>
          </a:p>
          <a:p>
            <a:pPr marL="457200" lvl="1" indent="0">
              <a:buNone/>
            </a:pPr>
            <a:r>
              <a:rPr lang="en-GB" sz="2200" i="1">
                <a:solidFill>
                  <a:schemeClr val="bg1">
                    <a:alpha val="80000"/>
                  </a:schemeClr>
                </a:solidFill>
              </a:rPr>
              <a:t>C:\Users\</a:t>
            </a:r>
            <a:r>
              <a:rPr lang="en-DK" sz="2200" i="1">
                <a:solidFill>
                  <a:schemeClr val="bg1">
                    <a:alpha val="80000"/>
                  </a:schemeClr>
                </a:solidFill>
              </a:rPr>
              <a:t>bruger</a:t>
            </a:r>
            <a:r>
              <a:rPr lang="en-GB" sz="2200" i="1">
                <a:solidFill>
                  <a:schemeClr val="bg1">
                    <a:alpha val="80000"/>
                  </a:schemeClr>
                </a:solidFill>
              </a:rPr>
              <a:t>\AppData\Local\Arduino15\libraries\Servo).</a:t>
            </a:r>
            <a:endParaRPr lang="en-DK" sz="2200" i="1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Billede 4" descr="Et billede, der indeholder sø, vand, udendørs, sky&#10;&#10;AI-genereret indhold kan være ukorrekt.">
            <a:extLst>
              <a:ext uri="{FF2B5EF4-FFF2-40B4-BE49-F238E27FC236}">
                <a16:creationId xmlns:a16="http://schemas.microsoft.com/office/drawing/2014/main" id="{4BC5292E-D977-3ADC-F50E-DFFFECBF5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8" r="1" b="12683"/>
          <a:stretch>
            <a:fillRect/>
          </a:stretch>
        </p:blipFill>
        <p:spPr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7" name="Billede 6" descr="Et billede, der indeholder person, tøj, møbel, Ansigt&#10;&#10;AI-genereret indhold kan være ukorrekt.">
            <a:extLst>
              <a:ext uri="{FF2B5EF4-FFF2-40B4-BE49-F238E27FC236}">
                <a16:creationId xmlns:a16="http://schemas.microsoft.com/office/drawing/2014/main" id="{B94CF644-DF68-88E1-6322-74B3BA44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 r="1" b="18150"/>
          <a:stretch>
            <a:fillRect/>
          </a:stretch>
        </p:blipFill>
        <p:spPr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03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C394A29-FB96-4573-9568-DADA00F59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62E859-83D3-ABF1-B3E0-46C8A8E40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DK" sz="4000" b="1">
                <a:solidFill>
                  <a:schemeClr val="bg1"/>
                </a:solidFill>
              </a:rPr>
              <a:t>PWM</a:t>
            </a:r>
            <a:endParaRPr lang="en-DK" sz="4000">
              <a:solidFill>
                <a:schemeClr val="bg1"/>
              </a:solidFill>
            </a:endParaRP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36B6D-08B9-3165-EC50-AFBF82624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r>
              <a:rPr lang="en-DK" sz="2400">
                <a:solidFill>
                  <a:schemeClr val="bg1">
                    <a:alpha val="80000"/>
                  </a:schemeClr>
                </a:solidFill>
              </a:rPr>
              <a:t>Hvad man definere 2 PWM med hver sin freq, så er det den sidste der bestemmer, med mindre man gør noget ved det.</a:t>
            </a:r>
          </a:p>
          <a:p>
            <a:endParaRPr lang="en-DK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Billede 5" descr="Et billede, der indeholder tekst, Outputenhed, computer, indendørs&#10;&#10;AI-genereret indhold kan være ukorrekt.">
            <a:extLst>
              <a:ext uri="{FF2B5EF4-FFF2-40B4-BE49-F238E27FC236}">
                <a16:creationId xmlns:a16="http://schemas.microsoft.com/office/drawing/2014/main" id="{6173AA80-E5D1-1CB4-DD1C-67393E72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9" r="1" b="20185"/>
          <a:stretch>
            <a:fillRect/>
          </a:stretch>
        </p:blipFill>
        <p:spPr>
          <a:xfrm>
            <a:off x="7648048" y="2"/>
            <a:ext cx="4543952" cy="3333749"/>
          </a:xfrm>
          <a:custGeom>
            <a:avLst/>
            <a:gdLst/>
            <a:ahLst/>
            <a:cxnLst/>
            <a:rect l="l" t="t" r="r" b="b"/>
            <a:pathLst>
              <a:path w="4543952" h="3333749">
                <a:moveTo>
                  <a:pt x="332842" y="2836169"/>
                </a:moveTo>
                <a:lnTo>
                  <a:pt x="332842" y="2836170"/>
                </a:lnTo>
                <a:cubicBezTo>
                  <a:pt x="336914" y="2839980"/>
                  <a:pt x="340200" y="2844314"/>
                  <a:pt x="341533" y="2848791"/>
                </a:cubicBezTo>
                <a:lnTo>
                  <a:pt x="358166" y="2903542"/>
                </a:lnTo>
                <a:lnTo>
                  <a:pt x="366072" y="2947856"/>
                </a:lnTo>
                <a:lnTo>
                  <a:pt x="361441" y="2914325"/>
                </a:lnTo>
                <a:lnTo>
                  <a:pt x="358166" y="2903542"/>
                </a:lnTo>
                <a:lnTo>
                  <a:pt x="357138" y="2897782"/>
                </a:lnTo>
                <a:cubicBezTo>
                  <a:pt x="352392" y="2881304"/>
                  <a:pt x="346534" y="2865007"/>
                  <a:pt x="341533" y="2848790"/>
                </a:cubicBezTo>
                <a:close/>
                <a:moveTo>
                  <a:pt x="296001" y="2745349"/>
                </a:moveTo>
                <a:lnTo>
                  <a:pt x="289670" y="2770755"/>
                </a:lnTo>
                <a:lnTo>
                  <a:pt x="290080" y="2778003"/>
                </a:lnTo>
                <a:lnTo>
                  <a:pt x="289301" y="2782302"/>
                </a:lnTo>
                <a:lnTo>
                  <a:pt x="290501" y="2785437"/>
                </a:lnTo>
                <a:lnTo>
                  <a:pt x="290929" y="2793020"/>
                </a:lnTo>
                <a:lnTo>
                  <a:pt x="300579" y="2811777"/>
                </a:lnTo>
                <a:lnTo>
                  <a:pt x="300582" y="2811784"/>
                </a:lnTo>
                <a:lnTo>
                  <a:pt x="300583" y="2811784"/>
                </a:lnTo>
                <a:lnTo>
                  <a:pt x="300579" y="2811777"/>
                </a:lnTo>
                <a:lnTo>
                  <a:pt x="290501" y="2785437"/>
                </a:lnTo>
                <a:lnTo>
                  <a:pt x="290080" y="2778003"/>
                </a:lnTo>
                <a:close/>
                <a:moveTo>
                  <a:pt x="418115" y="2518261"/>
                </a:moveTo>
                <a:lnTo>
                  <a:pt x="418115" y="2518262"/>
                </a:lnTo>
                <a:lnTo>
                  <a:pt x="421759" y="2545004"/>
                </a:lnTo>
                <a:lnTo>
                  <a:pt x="417545" y="2571031"/>
                </a:lnTo>
                <a:cubicBezTo>
                  <a:pt x="405543" y="2612942"/>
                  <a:pt x="372966" y="2640947"/>
                  <a:pt x="344391" y="2667998"/>
                </a:cubicBezTo>
                <a:cubicBezTo>
                  <a:pt x="320006" y="2691051"/>
                  <a:pt x="306290" y="2716960"/>
                  <a:pt x="296001" y="2745345"/>
                </a:cubicBezTo>
                <a:lnTo>
                  <a:pt x="296001" y="2745346"/>
                </a:lnTo>
                <a:cubicBezTo>
                  <a:pt x="306290" y="2716961"/>
                  <a:pt x="320006" y="2691052"/>
                  <a:pt x="344391" y="2667999"/>
                </a:cubicBezTo>
                <a:cubicBezTo>
                  <a:pt x="372966" y="2640948"/>
                  <a:pt x="405543" y="2612943"/>
                  <a:pt x="417545" y="2571032"/>
                </a:cubicBezTo>
                <a:cubicBezTo>
                  <a:pt x="420117" y="2561983"/>
                  <a:pt x="421593" y="2553553"/>
                  <a:pt x="421760" y="2545004"/>
                </a:cubicBezTo>
                <a:lnTo>
                  <a:pt x="421759" y="2545004"/>
                </a:lnTo>
                <a:lnTo>
                  <a:pt x="421760" y="2545003"/>
                </a:lnTo>
                <a:cubicBezTo>
                  <a:pt x="421926" y="2536454"/>
                  <a:pt x="420783" y="2527787"/>
                  <a:pt x="418115" y="2518261"/>
                </a:cubicBezTo>
                <a:close/>
                <a:moveTo>
                  <a:pt x="414227" y="2440913"/>
                </a:moveTo>
                <a:lnTo>
                  <a:pt x="409472" y="2463014"/>
                </a:lnTo>
                <a:lnTo>
                  <a:pt x="409472" y="2463015"/>
                </a:lnTo>
                <a:lnTo>
                  <a:pt x="411535" y="2490548"/>
                </a:lnTo>
                <a:lnTo>
                  <a:pt x="418115" y="2518259"/>
                </a:lnTo>
                <a:lnTo>
                  <a:pt x="409472" y="2463015"/>
                </a:lnTo>
                <a:close/>
                <a:moveTo>
                  <a:pt x="817328" y="1508455"/>
                </a:moveTo>
                <a:lnTo>
                  <a:pt x="845421" y="1596210"/>
                </a:lnTo>
                <a:cubicBezTo>
                  <a:pt x="847898" y="1604975"/>
                  <a:pt x="846373" y="1615833"/>
                  <a:pt x="843517" y="1624977"/>
                </a:cubicBezTo>
                <a:cubicBezTo>
                  <a:pt x="833801" y="1656220"/>
                  <a:pt x="809415" y="1676033"/>
                  <a:pt x="786935" y="1697750"/>
                </a:cubicBezTo>
                <a:cubicBezTo>
                  <a:pt x="777029" y="1707276"/>
                  <a:pt x="769981" y="1720420"/>
                  <a:pt x="764267" y="1733185"/>
                </a:cubicBezTo>
                <a:cubicBezTo>
                  <a:pt x="749595" y="1766332"/>
                  <a:pt x="736452" y="1800243"/>
                  <a:pt x="722546" y="1833772"/>
                </a:cubicBezTo>
                <a:cubicBezTo>
                  <a:pt x="721212" y="1837010"/>
                  <a:pt x="717783" y="1839676"/>
                  <a:pt x="714925" y="1842155"/>
                </a:cubicBezTo>
                <a:cubicBezTo>
                  <a:pt x="684824" y="1866919"/>
                  <a:pt x="654535" y="1891494"/>
                  <a:pt x="624434" y="1916451"/>
                </a:cubicBezTo>
                <a:cubicBezTo>
                  <a:pt x="618720" y="1921213"/>
                  <a:pt x="614528" y="1928073"/>
                  <a:pt x="609004" y="1933216"/>
                </a:cubicBezTo>
                <a:cubicBezTo>
                  <a:pt x="601384" y="1940456"/>
                  <a:pt x="594143" y="1949600"/>
                  <a:pt x="584999" y="1953410"/>
                </a:cubicBezTo>
                <a:cubicBezTo>
                  <a:pt x="556234" y="1965221"/>
                  <a:pt x="543850" y="1987891"/>
                  <a:pt x="538516" y="2016466"/>
                </a:cubicBezTo>
                <a:cubicBezTo>
                  <a:pt x="533563" y="2042567"/>
                  <a:pt x="529371" y="2068666"/>
                  <a:pt x="523657" y="2094575"/>
                </a:cubicBezTo>
                <a:cubicBezTo>
                  <a:pt x="516799" y="2126198"/>
                  <a:pt x="509369" y="2157633"/>
                  <a:pt x="500986" y="2188876"/>
                </a:cubicBezTo>
                <a:cubicBezTo>
                  <a:pt x="497366" y="2202401"/>
                  <a:pt x="493176" y="2216689"/>
                  <a:pt x="485746" y="2228311"/>
                </a:cubicBezTo>
                <a:cubicBezTo>
                  <a:pt x="465171" y="2260887"/>
                  <a:pt x="451265" y="2295750"/>
                  <a:pt x="456789" y="2334041"/>
                </a:cubicBezTo>
                <a:cubicBezTo>
                  <a:pt x="461171" y="2364712"/>
                  <a:pt x="449931" y="2390431"/>
                  <a:pt x="432404" y="2409482"/>
                </a:cubicBezTo>
                <a:cubicBezTo>
                  <a:pt x="424451" y="2418151"/>
                  <a:pt x="418938" y="2426974"/>
                  <a:pt x="415303" y="2435910"/>
                </a:cubicBezTo>
                <a:lnTo>
                  <a:pt x="432404" y="2409483"/>
                </a:lnTo>
                <a:cubicBezTo>
                  <a:pt x="449931" y="2390432"/>
                  <a:pt x="461171" y="2364713"/>
                  <a:pt x="456789" y="2334042"/>
                </a:cubicBezTo>
                <a:cubicBezTo>
                  <a:pt x="451265" y="2295751"/>
                  <a:pt x="465171" y="2260888"/>
                  <a:pt x="485746" y="2228312"/>
                </a:cubicBezTo>
                <a:cubicBezTo>
                  <a:pt x="493176" y="2216690"/>
                  <a:pt x="497366" y="2202402"/>
                  <a:pt x="500986" y="2188877"/>
                </a:cubicBezTo>
                <a:cubicBezTo>
                  <a:pt x="509369" y="2157634"/>
                  <a:pt x="516799" y="2126199"/>
                  <a:pt x="523657" y="2094576"/>
                </a:cubicBezTo>
                <a:cubicBezTo>
                  <a:pt x="529371" y="2068667"/>
                  <a:pt x="533563" y="2042568"/>
                  <a:pt x="538516" y="2016467"/>
                </a:cubicBezTo>
                <a:cubicBezTo>
                  <a:pt x="543850" y="1987892"/>
                  <a:pt x="556234" y="1965222"/>
                  <a:pt x="584999" y="1953411"/>
                </a:cubicBezTo>
                <a:cubicBezTo>
                  <a:pt x="594143" y="1949601"/>
                  <a:pt x="601384" y="1940457"/>
                  <a:pt x="609004" y="1933217"/>
                </a:cubicBezTo>
                <a:cubicBezTo>
                  <a:pt x="614528" y="1928074"/>
                  <a:pt x="618720" y="1921214"/>
                  <a:pt x="624434" y="1916452"/>
                </a:cubicBezTo>
                <a:cubicBezTo>
                  <a:pt x="654535" y="1891495"/>
                  <a:pt x="684824" y="1866920"/>
                  <a:pt x="714925" y="1842156"/>
                </a:cubicBezTo>
                <a:cubicBezTo>
                  <a:pt x="717783" y="1839677"/>
                  <a:pt x="721212" y="1837011"/>
                  <a:pt x="722546" y="1833773"/>
                </a:cubicBezTo>
                <a:cubicBezTo>
                  <a:pt x="736452" y="1800244"/>
                  <a:pt x="749596" y="1766333"/>
                  <a:pt x="764267" y="1733186"/>
                </a:cubicBezTo>
                <a:cubicBezTo>
                  <a:pt x="769981" y="1720421"/>
                  <a:pt x="777029" y="1707277"/>
                  <a:pt x="786936" y="1697751"/>
                </a:cubicBezTo>
                <a:cubicBezTo>
                  <a:pt x="809416" y="1676034"/>
                  <a:pt x="833801" y="1656221"/>
                  <a:pt x="843517" y="1624978"/>
                </a:cubicBezTo>
                <a:cubicBezTo>
                  <a:pt x="846374" y="1615834"/>
                  <a:pt x="847899" y="1604976"/>
                  <a:pt x="845422" y="1596211"/>
                </a:cubicBezTo>
                <a:close/>
                <a:moveTo>
                  <a:pt x="798723" y="1459070"/>
                </a:moveTo>
                <a:lnTo>
                  <a:pt x="807941" y="1481569"/>
                </a:lnTo>
                <a:lnTo>
                  <a:pt x="798724" y="1459071"/>
                </a:lnTo>
                <a:close/>
                <a:moveTo>
                  <a:pt x="779530" y="1268755"/>
                </a:moveTo>
                <a:lnTo>
                  <a:pt x="774363" y="1286066"/>
                </a:lnTo>
                <a:cubicBezTo>
                  <a:pt x="759789" y="1306927"/>
                  <a:pt x="753550" y="1328549"/>
                  <a:pt x="752025" y="1350624"/>
                </a:cubicBezTo>
                <a:lnTo>
                  <a:pt x="757620" y="1413837"/>
                </a:lnTo>
                <a:lnTo>
                  <a:pt x="752026" y="1350625"/>
                </a:lnTo>
                <a:cubicBezTo>
                  <a:pt x="753550" y="1328550"/>
                  <a:pt x="759790" y="1306927"/>
                  <a:pt x="774363" y="1286067"/>
                </a:cubicBezTo>
                <a:cubicBezTo>
                  <a:pt x="777506" y="1281686"/>
                  <a:pt x="779078" y="1275399"/>
                  <a:pt x="779530" y="1268755"/>
                </a:cubicBezTo>
                <a:close/>
                <a:moveTo>
                  <a:pt x="837801" y="773032"/>
                </a:moveTo>
                <a:lnTo>
                  <a:pt x="829801" y="854376"/>
                </a:lnTo>
                <a:cubicBezTo>
                  <a:pt x="827515" y="878953"/>
                  <a:pt x="826753" y="903719"/>
                  <a:pt x="798747" y="915340"/>
                </a:cubicBezTo>
                <a:cubicBezTo>
                  <a:pt x="794365" y="917056"/>
                  <a:pt x="791127" y="922770"/>
                  <a:pt x="788269" y="927152"/>
                </a:cubicBezTo>
                <a:cubicBezTo>
                  <a:pt x="744261" y="994782"/>
                  <a:pt x="745405" y="1030977"/>
                  <a:pt x="791889" y="1097084"/>
                </a:cubicBezTo>
                <a:cubicBezTo>
                  <a:pt x="796651" y="1103942"/>
                  <a:pt x="800081" y="1118610"/>
                  <a:pt x="796271" y="1123182"/>
                </a:cubicBezTo>
                <a:cubicBezTo>
                  <a:pt x="780459" y="1142614"/>
                  <a:pt x="773411" y="1162951"/>
                  <a:pt x="771553" y="1184026"/>
                </a:cubicBezTo>
                <a:cubicBezTo>
                  <a:pt x="773411" y="1162951"/>
                  <a:pt x="780460" y="1142615"/>
                  <a:pt x="796272" y="1123183"/>
                </a:cubicBezTo>
                <a:cubicBezTo>
                  <a:pt x="800082" y="1118611"/>
                  <a:pt x="796652" y="1103943"/>
                  <a:pt x="791890" y="1097085"/>
                </a:cubicBezTo>
                <a:cubicBezTo>
                  <a:pt x="745406" y="1030978"/>
                  <a:pt x="744262" y="994783"/>
                  <a:pt x="788270" y="927153"/>
                </a:cubicBezTo>
                <a:cubicBezTo>
                  <a:pt x="791128" y="922771"/>
                  <a:pt x="794366" y="917057"/>
                  <a:pt x="798748" y="915341"/>
                </a:cubicBezTo>
                <a:cubicBezTo>
                  <a:pt x="826753" y="903720"/>
                  <a:pt x="827515" y="878954"/>
                  <a:pt x="829801" y="854377"/>
                </a:cubicBezTo>
                <a:cubicBezTo>
                  <a:pt x="832277" y="827327"/>
                  <a:pt x="835515" y="800274"/>
                  <a:pt x="837801" y="773033"/>
                </a:cubicBezTo>
                <a:close/>
                <a:moveTo>
                  <a:pt x="782400" y="517848"/>
                </a:moveTo>
                <a:lnTo>
                  <a:pt x="791317" y="556044"/>
                </a:lnTo>
                <a:cubicBezTo>
                  <a:pt x="793413" y="564045"/>
                  <a:pt x="798937" y="572619"/>
                  <a:pt x="797795" y="580047"/>
                </a:cubicBezTo>
                <a:cubicBezTo>
                  <a:pt x="794461" y="601575"/>
                  <a:pt x="796890" y="622198"/>
                  <a:pt x="801176" y="642534"/>
                </a:cubicBezTo>
                <a:lnTo>
                  <a:pt x="813700" y="694925"/>
                </a:lnTo>
                <a:lnTo>
                  <a:pt x="801177" y="642535"/>
                </a:lnTo>
                <a:cubicBezTo>
                  <a:pt x="796891" y="622198"/>
                  <a:pt x="794462" y="601576"/>
                  <a:pt x="797796" y="580048"/>
                </a:cubicBezTo>
                <a:cubicBezTo>
                  <a:pt x="798938" y="572620"/>
                  <a:pt x="793414" y="564046"/>
                  <a:pt x="791318" y="556045"/>
                </a:cubicBezTo>
                <a:close/>
                <a:moveTo>
                  <a:pt x="783887" y="313530"/>
                </a:moveTo>
                <a:lnTo>
                  <a:pt x="786245" y="324055"/>
                </a:lnTo>
                <a:cubicBezTo>
                  <a:pt x="786031" y="328961"/>
                  <a:pt x="785126" y="334581"/>
                  <a:pt x="784459" y="338867"/>
                </a:cubicBezTo>
                <a:lnTo>
                  <a:pt x="784454" y="338895"/>
                </a:lnTo>
                <a:lnTo>
                  <a:pt x="778363" y="367325"/>
                </a:lnTo>
                <a:lnTo>
                  <a:pt x="774553" y="395637"/>
                </a:lnTo>
                <a:lnTo>
                  <a:pt x="784454" y="338895"/>
                </a:lnTo>
                <a:lnTo>
                  <a:pt x="784460" y="338868"/>
                </a:lnTo>
                <a:cubicBezTo>
                  <a:pt x="785794" y="330296"/>
                  <a:pt x="788080" y="316387"/>
                  <a:pt x="783888" y="313531"/>
                </a:cubicBezTo>
                <a:close/>
                <a:moveTo>
                  <a:pt x="761560" y="281565"/>
                </a:moveTo>
                <a:lnTo>
                  <a:pt x="766454" y="295412"/>
                </a:lnTo>
                <a:lnTo>
                  <a:pt x="766455" y="295412"/>
                </a:lnTo>
                <a:close/>
                <a:moveTo>
                  <a:pt x="774880" y="24483"/>
                </a:moveTo>
                <a:lnTo>
                  <a:pt x="777142" y="74126"/>
                </a:lnTo>
                <a:cubicBezTo>
                  <a:pt x="775758" y="100171"/>
                  <a:pt x="771253" y="125873"/>
                  <a:pt x="767023" y="151566"/>
                </a:cubicBezTo>
                <a:lnTo>
                  <a:pt x="766824" y="153385"/>
                </a:lnTo>
                <a:lnTo>
                  <a:pt x="763010" y="177268"/>
                </a:lnTo>
                <a:lnTo>
                  <a:pt x="758551" y="228941"/>
                </a:lnTo>
                <a:lnTo>
                  <a:pt x="766824" y="153385"/>
                </a:lnTo>
                <a:lnTo>
                  <a:pt x="771220" y="125858"/>
                </a:lnTo>
                <a:cubicBezTo>
                  <a:pt x="773910" y="108700"/>
                  <a:pt x="776220" y="91489"/>
                  <a:pt x="777143" y="74126"/>
                </a:cubicBezTo>
                <a:close/>
                <a:moveTo>
                  <a:pt x="313355" y="0"/>
                </a:moveTo>
                <a:lnTo>
                  <a:pt x="777461" y="0"/>
                </a:lnTo>
                <a:lnTo>
                  <a:pt x="4543952" y="0"/>
                </a:lnTo>
                <a:lnTo>
                  <a:pt x="4543952" y="3333749"/>
                </a:lnTo>
                <a:lnTo>
                  <a:pt x="399547" y="3333749"/>
                </a:lnTo>
                <a:lnTo>
                  <a:pt x="398922" y="3329057"/>
                </a:lnTo>
                <a:cubicBezTo>
                  <a:pt x="389540" y="3276477"/>
                  <a:pt x="376205" y="3224564"/>
                  <a:pt x="363250" y="3172651"/>
                </a:cubicBezTo>
                <a:lnTo>
                  <a:pt x="350796" y="3077399"/>
                </a:lnTo>
                <a:lnTo>
                  <a:pt x="362488" y="2982146"/>
                </a:lnTo>
                <a:cubicBezTo>
                  <a:pt x="365441" y="2970573"/>
                  <a:pt x="366442" y="2959154"/>
                  <a:pt x="366072" y="2947860"/>
                </a:cubicBezTo>
                <a:lnTo>
                  <a:pt x="362488" y="2982145"/>
                </a:lnTo>
                <a:cubicBezTo>
                  <a:pt x="354392" y="3014150"/>
                  <a:pt x="350582" y="3045774"/>
                  <a:pt x="350796" y="3077398"/>
                </a:cubicBezTo>
                <a:lnTo>
                  <a:pt x="350796" y="3077399"/>
                </a:lnTo>
                <a:cubicBezTo>
                  <a:pt x="351010" y="3109023"/>
                  <a:pt x="355249" y="3140647"/>
                  <a:pt x="363250" y="3172652"/>
                </a:cubicBezTo>
                <a:cubicBezTo>
                  <a:pt x="376205" y="3224565"/>
                  <a:pt x="389540" y="3276478"/>
                  <a:pt x="398922" y="3329058"/>
                </a:cubicBezTo>
                <a:lnTo>
                  <a:pt x="399546" y="3333749"/>
                </a:lnTo>
                <a:lnTo>
                  <a:pt x="12516" y="3333749"/>
                </a:lnTo>
                <a:lnTo>
                  <a:pt x="12910" y="3318768"/>
                </a:lnTo>
                <a:cubicBezTo>
                  <a:pt x="12243" y="3314101"/>
                  <a:pt x="9909" y="3308767"/>
                  <a:pt x="6718" y="3304076"/>
                </a:cubicBezTo>
                <a:lnTo>
                  <a:pt x="0" y="3297654"/>
                </a:lnTo>
                <a:lnTo>
                  <a:pt x="0" y="3207864"/>
                </a:lnTo>
                <a:lnTo>
                  <a:pt x="15553" y="3186768"/>
                </a:lnTo>
                <a:cubicBezTo>
                  <a:pt x="28483" y="3162326"/>
                  <a:pt x="30484" y="3134644"/>
                  <a:pt x="36341" y="3107497"/>
                </a:cubicBezTo>
                <a:cubicBezTo>
                  <a:pt x="41105" y="3085400"/>
                  <a:pt x="41295" y="3064824"/>
                  <a:pt x="38057" y="3042725"/>
                </a:cubicBezTo>
                <a:cubicBezTo>
                  <a:pt x="30817" y="2994719"/>
                  <a:pt x="41105" y="2948044"/>
                  <a:pt x="54249" y="2901940"/>
                </a:cubicBezTo>
                <a:cubicBezTo>
                  <a:pt x="63012" y="2871459"/>
                  <a:pt x="68346" y="2840216"/>
                  <a:pt x="77300" y="2809927"/>
                </a:cubicBezTo>
                <a:cubicBezTo>
                  <a:pt x="84158" y="2787256"/>
                  <a:pt x="92351" y="2764587"/>
                  <a:pt x="103399" y="2743823"/>
                </a:cubicBezTo>
                <a:cubicBezTo>
                  <a:pt x="119594" y="2713720"/>
                  <a:pt x="143978" y="2687433"/>
                  <a:pt x="137500" y="2649140"/>
                </a:cubicBezTo>
                <a:cubicBezTo>
                  <a:pt x="131786" y="2615418"/>
                  <a:pt x="143786" y="2584939"/>
                  <a:pt x="155217" y="2554076"/>
                </a:cubicBezTo>
                <a:cubicBezTo>
                  <a:pt x="163599" y="2531406"/>
                  <a:pt x="172173" y="2508739"/>
                  <a:pt x="177507" y="2485304"/>
                </a:cubicBezTo>
                <a:cubicBezTo>
                  <a:pt x="183794" y="2457489"/>
                  <a:pt x="181126" y="2426056"/>
                  <a:pt x="192748" y="2401289"/>
                </a:cubicBezTo>
                <a:cubicBezTo>
                  <a:pt x="204940" y="2375380"/>
                  <a:pt x="196748" y="2353856"/>
                  <a:pt x="193318" y="2330803"/>
                </a:cubicBezTo>
                <a:cubicBezTo>
                  <a:pt x="187984" y="2294036"/>
                  <a:pt x="178077" y="2257456"/>
                  <a:pt x="190652" y="2220309"/>
                </a:cubicBezTo>
                <a:cubicBezTo>
                  <a:pt x="205892" y="2175160"/>
                  <a:pt x="222275" y="2130390"/>
                  <a:pt x="236753" y="2085051"/>
                </a:cubicBezTo>
                <a:cubicBezTo>
                  <a:pt x="242280" y="2067522"/>
                  <a:pt x="244566" y="2048665"/>
                  <a:pt x="247042" y="2030375"/>
                </a:cubicBezTo>
                <a:cubicBezTo>
                  <a:pt x="249138" y="2013040"/>
                  <a:pt x="243804" y="1992276"/>
                  <a:pt x="251804" y="1978937"/>
                </a:cubicBezTo>
                <a:cubicBezTo>
                  <a:pt x="272379" y="1944646"/>
                  <a:pt x="282475" y="1909405"/>
                  <a:pt x="282475" y="1869777"/>
                </a:cubicBezTo>
                <a:cubicBezTo>
                  <a:pt x="282475" y="1854917"/>
                  <a:pt x="291049" y="1840438"/>
                  <a:pt x="292573" y="1825390"/>
                </a:cubicBezTo>
                <a:cubicBezTo>
                  <a:pt x="294477" y="1804813"/>
                  <a:pt x="299622" y="1781191"/>
                  <a:pt x="292381" y="1763284"/>
                </a:cubicBezTo>
                <a:cubicBezTo>
                  <a:pt x="275237" y="1721182"/>
                  <a:pt x="289525" y="1687083"/>
                  <a:pt x="306480" y="1650314"/>
                </a:cubicBezTo>
                <a:cubicBezTo>
                  <a:pt x="323244" y="1614117"/>
                  <a:pt x="336579" y="1576016"/>
                  <a:pt x="347629" y="1537534"/>
                </a:cubicBezTo>
                <a:cubicBezTo>
                  <a:pt x="351629" y="1523056"/>
                  <a:pt x="344961" y="1505721"/>
                  <a:pt x="343629" y="1489717"/>
                </a:cubicBezTo>
                <a:cubicBezTo>
                  <a:pt x="343247" y="1484001"/>
                  <a:pt x="342675" y="1477714"/>
                  <a:pt x="344581" y="1472572"/>
                </a:cubicBezTo>
                <a:cubicBezTo>
                  <a:pt x="362870" y="1422851"/>
                  <a:pt x="376776" y="1372365"/>
                  <a:pt x="367252" y="1318453"/>
                </a:cubicBezTo>
                <a:cubicBezTo>
                  <a:pt x="366298" y="1313501"/>
                  <a:pt x="368394" y="1307975"/>
                  <a:pt x="369728" y="1303021"/>
                </a:cubicBezTo>
                <a:cubicBezTo>
                  <a:pt x="376586" y="1278826"/>
                  <a:pt x="387444" y="1255203"/>
                  <a:pt x="389921" y="1230630"/>
                </a:cubicBezTo>
                <a:cubicBezTo>
                  <a:pt x="396017" y="1170048"/>
                  <a:pt x="398495" y="1109088"/>
                  <a:pt x="402495" y="1048122"/>
                </a:cubicBezTo>
                <a:cubicBezTo>
                  <a:pt x="402685" y="1044312"/>
                  <a:pt x="402685" y="1040312"/>
                  <a:pt x="404019" y="1036884"/>
                </a:cubicBezTo>
                <a:cubicBezTo>
                  <a:pt x="412211" y="1014403"/>
                  <a:pt x="409543" y="994782"/>
                  <a:pt x="393923" y="975730"/>
                </a:cubicBezTo>
                <a:cubicBezTo>
                  <a:pt x="387064" y="967347"/>
                  <a:pt x="383444" y="955917"/>
                  <a:pt x="379634" y="945441"/>
                </a:cubicBezTo>
                <a:cubicBezTo>
                  <a:pt x="373918" y="930008"/>
                  <a:pt x="368394" y="914197"/>
                  <a:pt x="364774" y="898195"/>
                </a:cubicBezTo>
                <a:cubicBezTo>
                  <a:pt x="361346" y="882381"/>
                  <a:pt x="356583" y="865427"/>
                  <a:pt x="359250" y="850186"/>
                </a:cubicBezTo>
                <a:cubicBezTo>
                  <a:pt x="364012" y="822753"/>
                  <a:pt x="374680" y="796652"/>
                  <a:pt x="381730" y="769602"/>
                </a:cubicBezTo>
                <a:cubicBezTo>
                  <a:pt x="384206" y="760267"/>
                  <a:pt x="383824" y="749979"/>
                  <a:pt x="384016" y="740265"/>
                </a:cubicBezTo>
                <a:cubicBezTo>
                  <a:pt x="384586" y="717974"/>
                  <a:pt x="379062" y="695113"/>
                  <a:pt x="394875" y="674920"/>
                </a:cubicBezTo>
                <a:cubicBezTo>
                  <a:pt x="409733" y="656252"/>
                  <a:pt x="405353" y="637389"/>
                  <a:pt x="394113" y="617769"/>
                </a:cubicBezTo>
                <a:cubicBezTo>
                  <a:pt x="386110" y="603670"/>
                  <a:pt x="379824" y="587669"/>
                  <a:pt x="376776" y="571857"/>
                </a:cubicBezTo>
                <a:cubicBezTo>
                  <a:pt x="372586" y="550138"/>
                  <a:pt x="370870" y="528612"/>
                  <a:pt x="373348" y="505179"/>
                </a:cubicBezTo>
                <a:cubicBezTo>
                  <a:pt x="375062" y="488604"/>
                  <a:pt x="375824" y="475078"/>
                  <a:pt x="385920" y="462123"/>
                </a:cubicBezTo>
                <a:cubicBezTo>
                  <a:pt x="387444" y="460029"/>
                  <a:pt x="387826" y="456219"/>
                  <a:pt x="387634" y="453361"/>
                </a:cubicBezTo>
                <a:cubicBezTo>
                  <a:pt x="384396" y="415832"/>
                  <a:pt x="386110" y="378683"/>
                  <a:pt x="388399" y="340771"/>
                </a:cubicBezTo>
                <a:cubicBezTo>
                  <a:pt x="391445" y="292576"/>
                  <a:pt x="382492" y="241898"/>
                  <a:pt x="350487" y="200179"/>
                </a:cubicBezTo>
                <a:cubicBezTo>
                  <a:pt x="345723" y="194082"/>
                  <a:pt x="343629" y="184938"/>
                  <a:pt x="342485" y="176936"/>
                </a:cubicBezTo>
                <a:cubicBezTo>
                  <a:pt x="337533" y="139216"/>
                  <a:pt x="334103" y="101305"/>
                  <a:pt x="328579" y="63584"/>
                </a:cubicBezTo>
                <a:cubicBezTo>
                  <a:pt x="325530" y="43009"/>
                  <a:pt x="322862" y="21483"/>
                  <a:pt x="314480" y="2814"/>
                </a:cubicBezTo>
                <a:close/>
              </a:path>
            </a:pathLst>
          </a:custGeom>
        </p:spPr>
      </p:pic>
      <p:pic>
        <p:nvPicPr>
          <p:cNvPr id="8" name="Billede 7" descr="Et billede, der indeholder tegneserie&#10;&#10;AI-genereret indhold kan være ukorrekt.">
            <a:extLst>
              <a:ext uri="{FF2B5EF4-FFF2-40B4-BE49-F238E27FC236}">
                <a16:creationId xmlns:a16="http://schemas.microsoft.com/office/drawing/2014/main" id="{2A0AA1C4-798D-393A-7951-FD946C3F1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" r="2" b="3263"/>
          <a:stretch>
            <a:fillRect/>
          </a:stretch>
        </p:blipFill>
        <p:spPr>
          <a:xfrm>
            <a:off x="7648048" y="3524252"/>
            <a:ext cx="4543952" cy="3333748"/>
          </a:xfrm>
          <a:custGeom>
            <a:avLst/>
            <a:gdLst/>
            <a:ahLst/>
            <a:cxnLst/>
            <a:rect l="l" t="t" r="r" b="b"/>
            <a:pathLst>
              <a:path w="4543952" h="3333748">
                <a:moveTo>
                  <a:pt x="296953" y="3138288"/>
                </a:moveTo>
                <a:lnTo>
                  <a:pt x="296953" y="3138289"/>
                </a:lnTo>
                <a:lnTo>
                  <a:pt x="296954" y="3138291"/>
                </a:lnTo>
                <a:lnTo>
                  <a:pt x="311551" y="3178723"/>
                </a:lnTo>
                <a:lnTo>
                  <a:pt x="297715" y="3218299"/>
                </a:lnTo>
                <a:lnTo>
                  <a:pt x="297714" y="3218302"/>
                </a:lnTo>
                <a:lnTo>
                  <a:pt x="283011" y="3252547"/>
                </a:lnTo>
                <a:lnTo>
                  <a:pt x="278238" y="3287809"/>
                </a:lnTo>
                <a:lnTo>
                  <a:pt x="278237" y="3287810"/>
                </a:lnTo>
                <a:lnTo>
                  <a:pt x="278237" y="3287811"/>
                </a:lnTo>
                <a:lnTo>
                  <a:pt x="278238" y="3287809"/>
                </a:lnTo>
                <a:lnTo>
                  <a:pt x="297714" y="3218302"/>
                </a:lnTo>
                <a:lnTo>
                  <a:pt x="297715" y="3218300"/>
                </a:lnTo>
                <a:cubicBezTo>
                  <a:pt x="306003" y="3204966"/>
                  <a:pt x="311147" y="3191916"/>
                  <a:pt x="311551" y="3178724"/>
                </a:cubicBezTo>
                <a:lnTo>
                  <a:pt x="311551" y="3178723"/>
                </a:lnTo>
                <a:lnTo>
                  <a:pt x="308405" y="3158774"/>
                </a:lnTo>
                <a:lnTo>
                  <a:pt x="296954" y="3138291"/>
                </a:lnTo>
                <a:close/>
                <a:moveTo>
                  <a:pt x="328959" y="3040367"/>
                </a:moveTo>
                <a:lnTo>
                  <a:pt x="306480" y="3064372"/>
                </a:lnTo>
                <a:cubicBezTo>
                  <a:pt x="298003" y="3073325"/>
                  <a:pt x="291954" y="3087089"/>
                  <a:pt x="289858" y="3100971"/>
                </a:cubicBezTo>
                <a:lnTo>
                  <a:pt x="289858" y="3100972"/>
                </a:lnTo>
                <a:lnTo>
                  <a:pt x="289870" y="3121299"/>
                </a:lnTo>
                <a:lnTo>
                  <a:pt x="296953" y="3138287"/>
                </a:lnTo>
                <a:lnTo>
                  <a:pt x="289858" y="3100972"/>
                </a:lnTo>
                <a:lnTo>
                  <a:pt x="306480" y="3064373"/>
                </a:lnTo>
                <a:cubicBezTo>
                  <a:pt x="312576" y="3057894"/>
                  <a:pt x="318672" y="3051226"/>
                  <a:pt x="328959" y="3040368"/>
                </a:cubicBezTo>
                <a:close/>
                <a:moveTo>
                  <a:pt x="248638" y="2914728"/>
                </a:moveTo>
                <a:cubicBezTo>
                  <a:pt x="258140" y="2919824"/>
                  <a:pt x="265617" y="2927397"/>
                  <a:pt x="268569" y="2939588"/>
                </a:cubicBezTo>
                <a:lnTo>
                  <a:pt x="268572" y="2939596"/>
                </a:lnTo>
                <a:lnTo>
                  <a:pt x="279556" y="2983799"/>
                </a:lnTo>
                <a:lnTo>
                  <a:pt x="282367" y="2988759"/>
                </a:lnTo>
                <a:lnTo>
                  <a:pt x="284834" y="2997551"/>
                </a:lnTo>
                <a:lnTo>
                  <a:pt x="301172" y="3021942"/>
                </a:lnTo>
                <a:lnTo>
                  <a:pt x="301172" y="3021941"/>
                </a:lnTo>
                <a:lnTo>
                  <a:pt x="282367" y="2988759"/>
                </a:lnTo>
                <a:lnTo>
                  <a:pt x="268572" y="2939596"/>
                </a:lnTo>
                <a:lnTo>
                  <a:pt x="268569" y="2939587"/>
                </a:lnTo>
                <a:close/>
                <a:moveTo>
                  <a:pt x="166047" y="2867990"/>
                </a:moveTo>
                <a:lnTo>
                  <a:pt x="173364" y="2883080"/>
                </a:lnTo>
                <a:lnTo>
                  <a:pt x="173364" y="2883079"/>
                </a:lnTo>
                <a:close/>
                <a:moveTo>
                  <a:pt x="157695" y="2469038"/>
                </a:moveTo>
                <a:lnTo>
                  <a:pt x="157695" y="2469039"/>
                </a:lnTo>
                <a:cubicBezTo>
                  <a:pt x="158837" y="2480279"/>
                  <a:pt x="158647" y="2493233"/>
                  <a:pt x="164171" y="2502188"/>
                </a:cubicBezTo>
                <a:cubicBezTo>
                  <a:pt x="181508" y="2530573"/>
                  <a:pt x="200176" y="2558006"/>
                  <a:pt x="220371" y="2584486"/>
                </a:cubicBezTo>
                <a:lnTo>
                  <a:pt x="234064" y="2609062"/>
                </a:lnTo>
                <a:lnTo>
                  <a:pt x="218468" y="2631347"/>
                </a:lnTo>
                <a:lnTo>
                  <a:pt x="218465" y="2631349"/>
                </a:lnTo>
                <a:cubicBezTo>
                  <a:pt x="196176" y="2651544"/>
                  <a:pt x="184556" y="2676691"/>
                  <a:pt x="179794" y="2704503"/>
                </a:cubicBezTo>
                <a:cubicBezTo>
                  <a:pt x="172363" y="2748511"/>
                  <a:pt x="166077" y="2792898"/>
                  <a:pt x="162457" y="2837286"/>
                </a:cubicBezTo>
                <a:lnTo>
                  <a:pt x="162457" y="2837287"/>
                </a:lnTo>
                <a:lnTo>
                  <a:pt x="179794" y="2704504"/>
                </a:lnTo>
                <a:cubicBezTo>
                  <a:pt x="184556" y="2676692"/>
                  <a:pt x="196176" y="2651545"/>
                  <a:pt x="218465" y="2631350"/>
                </a:cubicBezTo>
                <a:lnTo>
                  <a:pt x="218468" y="2631347"/>
                </a:lnTo>
                <a:lnTo>
                  <a:pt x="230364" y="2618937"/>
                </a:lnTo>
                <a:lnTo>
                  <a:pt x="234064" y="2609062"/>
                </a:lnTo>
                <a:lnTo>
                  <a:pt x="234064" y="2609061"/>
                </a:lnTo>
                <a:cubicBezTo>
                  <a:pt x="233993" y="2602631"/>
                  <a:pt x="229039" y="2595821"/>
                  <a:pt x="220371" y="2584485"/>
                </a:cubicBezTo>
                <a:cubicBezTo>
                  <a:pt x="200176" y="2558005"/>
                  <a:pt x="181508" y="2530572"/>
                  <a:pt x="164171" y="2502187"/>
                </a:cubicBezTo>
                <a:cubicBezTo>
                  <a:pt x="158647" y="2493232"/>
                  <a:pt x="158837" y="2480278"/>
                  <a:pt x="157695" y="2469038"/>
                </a:cubicBezTo>
                <a:close/>
                <a:moveTo>
                  <a:pt x="401733" y="697138"/>
                </a:moveTo>
                <a:lnTo>
                  <a:pt x="396017" y="728761"/>
                </a:lnTo>
                <a:cubicBezTo>
                  <a:pt x="383824" y="753148"/>
                  <a:pt x="368204" y="775817"/>
                  <a:pt x="356201" y="800392"/>
                </a:cubicBezTo>
                <a:cubicBezTo>
                  <a:pt x="350487" y="812204"/>
                  <a:pt x="347439" y="826301"/>
                  <a:pt x="347247" y="839637"/>
                </a:cubicBezTo>
                <a:lnTo>
                  <a:pt x="347247" y="839638"/>
                </a:lnTo>
                <a:cubicBezTo>
                  <a:pt x="346295" y="879073"/>
                  <a:pt x="346295" y="918509"/>
                  <a:pt x="348009" y="957752"/>
                </a:cubicBezTo>
                <a:cubicBezTo>
                  <a:pt x="350677" y="1022524"/>
                  <a:pt x="351249" y="1088248"/>
                  <a:pt x="408019" y="1134922"/>
                </a:cubicBezTo>
                <a:cubicBezTo>
                  <a:pt x="412591" y="1138734"/>
                  <a:pt x="415259" y="1146924"/>
                  <a:pt x="416021" y="1153403"/>
                </a:cubicBezTo>
                <a:cubicBezTo>
                  <a:pt x="419640" y="1183312"/>
                  <a:pt x="420022" y="1213983"/>
                  <a:pt x="425928" y="1243512"/>
                </a:cubicBezTo>
                <a:lnTo>
                  <a:pt x="427237" y="1276230"/>
                </a:lnTo>
                <a:lnTo>
                  <a:pt x="412401" y="1304663"/>
                </a:lnTo>
                <a:cubicBezTo>
                  <a:pt x="404115" y="1313450"/>
                  <a:pt x="397114" y="1322961"/>
                  <a:pt x="391971" y="1333064"/>
                </a:cubicBezTo>
                <a:lnTo>
                  <a:pt x="390221" y="1339090"/>
                </a:lnTo>
                <a:lnTo>
                  <a:pt x="387469" y="1343361"/>
                </a:lnTo>
                <a:lnTo>
                  <a:pt x="382691" y="1365022"/>
                </a:lnTo>
                <a:lnTo>
                  <a:pt x="382691" y="1365023"/>
                </a:lnTo>
                <a:cubicBezTo>
                  <a:pt x="382122" y="1372461"/>
                  <a:pt x="382634" y="1380105"/>
                  <a:pt x="384396" y="1387916"/>
                </a:cubicBezTo>
                <a:lnTo>
                  <a:pt x="385799" y="1409552"/>
                </a:lnTo>
                <a:lnTo>
                  <a:pt x="378247" y="1433200"/>
                </a:lnTo>
                <a:lnTo>
                  <a:pt x="360964" y="1462784"/>
                </a:lnTo>
                <a:cubicBezTo>
                  <a:pt x="349725" y="1479548"/>
                  <a:pt x="335627" y="1498599"/>
                  <a:pt x="334485" y="1517268"/>
                </a:cubicBezTo>
                <a:lnTo>
                  <a:pt x="334484" y="1517275"/>
                </a:lnTo>
                <a:lnTo>
                  <a:pt x="327690" y="1546330"/>
                </a:lnTo>
                <a:lnTo>
                  <a:pt x="321371" y="1563170"/>
                </a:lnTo>
                <a:lnTo>
                  <a:pt x="321364" y="1563197"/>
                </a:lnTo>
                <a:lnTo>
                  <a:pt x="315482" y="1578208"/>
                </a:lnTo>
                <a:lnTo>
                  <a:pt x="308338" y="1608967"/>
                </a:lnTo>
                <a:lnTo>
                  <a:pt x="308337" y="1608971"/>
                </a:lnTo>
                <a:lnTo>
                  <a:pt x="308337" y="1608972"/>
                </a:lnTo>
                <a:lnTo>
                  <a:pt x="315052" y="1641861"/>
                </a:lnTo>
                <a:lnTo>
                  <a:pt x="314362" y="1647837"/>
                </a:lnTo>
                <a:cubicBezTo>
                  <a:pt x="313481" y="1650147"/>
                  <a:pt x="312290" y="1652623"/>
                  <a:pt x="311814" y="1654814"/>
                </a:cubicBezTo>
                <a:lnTo>
                  <a:pt x="311814" y="1654815"/>
                </a:lnTo>
                <a:cubicBezTo>
                  <a:pt x="304574" y="1689869"/>
                  <a:pt x="311624" y="1722826"/>
                  <a:pt x="335437" y="1748544"/>
                </a:cubicBezTo>
                <a:lnTo>
                  <a:pt x="360397" y="1797098"/>
                </a:lnTo>
                <a:lnTo>
                  <a:pt x="364317" y="1830761"/>
                </a:lnTo>
                <a:lnTo>
                  <a:pt x="359440" y="1861131"/>
                </a:lnTo>
                <a:cubicBezTo>
                  <a:pt x="356201" y="1874468"/>
                  <a:pt x="353915" y="1887804"/>
                  <a:pt x="351249" y="1901329"/>
                </a:cubicBezTo>
                <a:cubicBezTo>
                  <a:pt x="347439" y="1919617"/>
                  <a:pt x="343437" y="1938098"/>
                  <a:pt x="339627" y="1956384"/>
                </a:cubicBezTo>
                <a:cubicBezTo>
                  <a:pt x="337722" y="1965244"/>
                  <a:pt x="335151" y="1974579"/>
                  <a:pt x="335103" y="1983414"/>
                </a:cubicBezTo>
                <a:lnTo>
                  <a:pt x="335103" y="1983415"/>
                </a:lnTo>
                <a:lnTo>
                  <a:pt x="337324" y="1996169"/>
                </a:lnTo>
                <a:lnTo>
                  <a:pt x="345722" y="2007439"/>
                </a:lnTo>
                <a:lnTo>
                  <a:pt x="345723" y="2007441"/>
                </a:lnTo>
                <a:lnTo>
                  <a:pt x="355869" y="2023325"/>
                </a:lnTo>
                <a:lnTo>
                  <a:pt x="346295" y="2038493"/>
                </a:lnTo>
                <a:cubicBezTo>
                  <a:pt x="303622" y="2076214"/>
                  <a:pt x="276951" y="2121936"/>
                  <a:pt x="275047" y="2180230"/>
                </a:cubicBezTo>
                <a:cubicBezTo>
                  <a:pt x="274665" y="2192232"/>
                  <a:pt x="271999" y="2204425"/>
                  <a:pt x="269141" y="2216235"/>
                </a:cubicBezTo>
                <a:cubicBezTo>
                  <a:pt x="267426" y="2223475"/>
                  <a:pt x="265520" y="2232240"/>
                  <a:pt x="260376" y="2236620"/>
                </a:cubicBezTo>
                <a:cubicBezTo>
                  <a:pt x="221133" y="2270721"/>
                  <a:pt x="193890" y="2313204"/>
                  <a:pt x="171981" y="2359498"/>
                </a:cubicBezTo>
                <a:lnTo>
                  <a:pt x="171979" y="2359503"/>
                </a:lnTo>
                <a:lnTo>
                  <a:pt x="160957" y="2385098"/>
                </a:lnTo>
                <a:lnTo>
                  <a:pt x="154076" y="2411693"/>
                </a:lnTo>
                <a:lnTo>
                  <a:pt x="154075" y="2411696"/>
                </a:lnTo>
                <a:lnTo>
                  <a:pt x="154075" y="2411697"/>
                </a:lnTo>
                <a:lnTo>
                  <a:pt x="154242" y="2440224"/>
                </a:lnTo>
                <a:lnTo>
                  <a:pt x="157695" y="2469037"/>
                </a:lnTo>
                <a:lnTo>
                  <a:pt x="154075" y="2411697"/>
                </a:lnTo>
                <a:lnTo>
                  <a:pt x="154076" y="2411693"/>
                </a:lnTo>
                <a:lnTo>
                  <a:pt x="171979" y="2359503"/>
                </a:lnTo>
                <a:lnTo>
                  <a:pt x="171981" y="2359499"/>
                </a:lnTo>
                <a:cubicBezTo>
                  <a:pt x="193890" y="2313205"/>
                  <a:pt x="221133" y="2270722"/>
                  <a:pt x="260376" y="2236621"/>
                </a:cubicBezTo>
                <a:cubicBezTo>
                  <a:pt x="265520" y="2232241"/>
                  <a:pt x="267426" y="2223476"/>
                  <a:pt x="269141" y="2216236"/>
                </a:cubicBezTo>
                <a:cubicBezTo>
                  <a:pt x="271999" y="2204426"/>
                  <a:pt x="274665" y="2192233"/>
                  <a:pt x="275047" y="2180231"/>
                </a:cubicBezTo>
                <a:cubicBezTo>
                  <a:pt x="276951" y="2121937"/>
                  <a:pt x="303622" y="2076215"/>
                  <a:pt x="346295" y="2038494"/>
                </a:cubicBezTo>
                <a:cubicBezTo>
                  <a:pt x="352392" y="2033065"/>
                  <a:pt x="355774" y="2028255"/>
                  <a:pt x="355869" y="2023326"/>
                </a:cubicBezTo>
                <a:lnTo>
                  <a:pt x="355869" y="2023325"/>
                </a:lnTo>
                <a:cubicBezTo>
                  <a:pt x="355964" y="2018396"/>
                  <a:pt x="352773" y="2013347"/>
                  <a:pt x="345723" y="2007440"/>
                </a:cubicBezTo>
                <a:lnTo>
                  <a:pt x="345722" y="2007439"/>
                </a:lnTo>
                <a:lnTo>
                  <a:pt x="335103" y="1983415"/>
                </a:lnTo>
                <a:lnTo>
                  <a:pt x="339627" y="1956385"/>
                </a:lnTo>
                <a:cubicBezTo>
                  <a:pt x="343437" y="1938099"/>
                  <a:pt x="347439" y="1919618"/>
                  <a:pt x="351249" y="1901330"/>
                </a:cubicBezTo>
                <a:cubicBezTo>
                  <a:pt x="353915" y="1887805"/>
                  <a:pt x="356201" y="1874469"/>
                  <a:pt x="359440" y="1861132"/>
                </a:cubicBezTo>
                <a:cubicBezTo>
                  <a:pt x="361965" y="1850750"/>
                  <a:pt x="363668" y="1840630"/>
                  <a:pt x="364317" y="1830762"/>
                </a:cubicBezTo>
                <a:lnTo>
                  <a:pt x="364317" y="1830761"/>
                </a:lnTo>
                <a:lnTo>
                  <a:pt x="362870" y="1801910"/>
                </a:lnTo>
                <a:lnTo>
                  <a:pt x="360397" y="1797098"/>
                </a:lnTo>
                <a:lnTo>
                  <a:pt x="359341" y="1788035"/>
                </a:lnTo>
                <a:cubicBezTo>
                  <a:pt x="354789" y="1774342"/>
                  <a:pt x="347082" y="1761188"/>
                  <a:pt x="335437" y="1748543"/>
                </a:cubicBezTo>
                <a:cubicBezTo>
                  <a:pt x="323531" y="1735684"/>
                  <a:pt x="315815" y="1721016"/>
                  <a:pt x="311981" y="1705180"/>
                </a:cubicBezTo>
                <a:lnTo>
                  <a:pt x="311814" y="1654815"/>
                </a:lnTo>
                <a:lnTo>
                  <a:pt x="314362" y="1647838"/>
                </a:lnTo>
                <a:cubicBezTo>
                  <a:pt x="315243" y="1645528"/>
                  <a:pt x="315814" y="1643385"/>
                  <a:pt x="315052" y="1641861"/>
                </a:cubicBezTo>
                <a:lnTo>
                  <a:pt x="315052" y="1641860"/>
                </a:lnTo>
                <a:lnTo>
                  <a:pt x="308337" y="1608972"/>
                </a:lnTo>
                <a:lnTo>
                  <a:pt x="308338" y="1608967"/>
                </a:lnTo>
                <a:lnTo>
                  <a:pt x="321364" y="1563197"/>
                </a:lnTo>
                <a:lnTo>
                  <a:pt x="327270" y="1548123"/>
                </a:lnTo>
                <a:lnTo>
                  <a:pt x="327690" y="1546330"/>
                </a:lnTo>
                <a:lnTo>
                  <a:pt x="329863" y="1540537"/>
                </a:lnTo>
                <a:lnTo>
                  <a:pt x="334484" y="1517275"/>
                </a:lnTo>
                <a:lnTo>
                  <a:pt x="334485" y="1517269"/>
                </a:lnTo>
                <a:cubicBezTo>
                  <a:pt x="335627" y="1498600"/>
                  <a:pt x="349725" y="1479549"/>
                  <a:pt x="360964" y="1462785"/>
                </a:cubicBezTo>
                <a:cubicBezTo>
                  <a:pt x="366751" y="1454140"/>
                  <a:pt x="372458" y="1445844"/>
                  <a:pt x="376969" y="1437203"/>
                </a:cubicBezTo>
                <a:lnTo>
                  <a:pt x="378247" y="1433200"/>
                </a:lnTo>
                <a:lnTo>
                  <a:pt x="381039" y="1428420"/>
                </a:lnTo>
                <a:lnTo>
                  <a:pt x="385799" y="1409552"/>
                </a:lnTo>
                <a:cubicBezTo>
                  <a:pt x="386468" y="1402869"/>
                  <a:pt x="386111" y="1395726"/>
                  <a:pt x="384396" y="1387915"/>
                </a:cubicBezTo>
                <a:lnTo>
                  <a:pt x="382691" y="1365022"/>
                </a:lnTo>
                <a:lnTo>
                  <a:pt x="390221" y="1339090"/>
                </a:lnTo>
                <a:lnTo>
                  <a:pt x="412401" y="1304664"/>
                </a:lnTo>
                <a:cubicBezTo>
                  <a:pt x="420784" y="1295711"/>
                  <a:pt x="425356" y="1286328"/>
                  <a:pt x="427237" y="1276231"/>
                </a:cubicBezTo>
                <a:lnTo>
                  <a:pt x="427237" y="1276230"/>
                </a:lnTo>
                <a:cubicBezTo>
                  <a:pt x="429119" y="1266133"/>
                  <a:pt x="428309" y="1255322"/>
                  <a:pt x="425928" y="1243511"/>
                </a:cubicBezTo>
                <a:cubicBezTo>
                  <a:pt x="420022" y="1213982"/>
                  <a:pt x="419640" y="1183311"/>
                  <a:pt x="416021" y="1153402"/>
                </a:cubicBezTo>
                <a:cubicBezTo>
                  <a:pt x="415259" y="1146923"/>
                  <a:pt x="412591" y="1138733"/>
                  <a:pt x="408019" y="1134921"/>
                </a:cubicBezTo>
                <a:cubicBezTo>
                  <a:pt x="351249" y="1088247"/>
                  <a:pt x="350677" y="1022523"/>
                  <a:pt x="348009" y="957751"/>
                </a:cubicBezTo>
                <a:lnTo>
                  <a:pt x="347247" y="839638"/>
                </a:lnTo>
                <a:lnTo>
                  <a:pt x="356201" y="800393"/>
                </a:lnTo>
                <a:cubicBezTo>
                  <a:pt x="368204" y="775818"/>
                  <a:pt x="383824" y="753149"/>
                  <a:pt x="396017" y="728762"/>
                </a:cubicBezTo>
                <a:cubicBezTo>
                  <a:pt x="400781" y="719620"/>
                  <a:pt x="400971" y="707808"/>
                  <a:pt x="401733" y="697139"/>
                </a:cubicBezTo>
                <a:close/>
                <a:moveTo>
                  <a:pt x="401733" y="519586"/>
                </a:moveTo>
                <a:lnTo>
                  <a:pt x="401733" y="519587"/>
                </a:lnTo>
                <a:lnTo>
                  <a:pt x="416855" y="579573"/>
                </a:lnTo>
                <a:lnTo>
                  <a:pt x="405544" y="641129"/>
                </a:lnTo>
                <a:lnTo>
                  <a:pt x="405543" y="641130"/>
                </a:lnTo>
                <a:cubicBezTo>
                  <a:pt x="402114" y="649227"/>
                  <a:pt x="401543" y="658514"/>
                  <a:pt x="401638" y="668134"/>
                </a:cubicBezTo>
                <a:lnTo>
                  <a:pt x="401638" y="668135"/>
                </a:lnTo>
                <a:lnTo>
                  <a:pt x="405543" y="641131"/>
                </a:lnTo>
                <a:lnTo>
                  <a:pt x="405544" y="641129"/>
                </a:lnTo>
                <a:lnTo>
                  <a:pt x="414887" y="610003"/>
                </a:lnTo>
                <a:lnTo>
                  <a:pt x="416855" y="579573"/>
                </a:lnTo>
                <a:lnTo>
                  <a:pt x="416855" y="579572"/>
                </a:lnTo>
                <a:cubicBezTo>
                  <a:pt x="415879" y="559449"/>
                  <a:pt x="410497" y="539589"/>
                  <a:pt x="401733" y="519586"/>
                </a:cubicBezTo>
                <a:close/>
                <a:moveTo>
                  <a:pt x="0" y="0"/>
                </a:moveTo>
                <a:lnTo>
                  <a:pt x="420949" y="0"/>
                </a:lnTo>
                <a:lnTo>
                  <a:pt x="432976" y="20461"/>
                </a:lnTo>
                <a:cubicBezTo>
                  <a:pt x="438406" y="27938"/>
                  <a:pt x="442585" y="33463"/>
                  <a:pt x="445520" y="38068"/>
                </a:cubicBezTo>
                <a:lnTo>
                  <a:pt x="450598" y="50155"/>
                </a:lnTo>
                <a:lnTo>
                  <a:pt x="448246" y="62921"/>
                </a:lnTo>
                <a:cubicBezTo>
                  <a:pt x="446228" y="67979"/>
                  <a:pt x="442978" y="74182"/>
                  <a:pt x="438500" y="82564"/>
                </a:cubicBezTo>
                <a:cubicBezTo>
                  <a:pt x="434118" y="90566"/>
                  <a:pt x="431452" y="100472"/>
                  <a:pt x="424974" y="106379"/>
                </a:cubicBezTo>
                <a:cubicBezTo>
                  <a:pt x="408496" y="121429"/>
                  <a:pt x="402257" y="138241"/>
                  <a:pt x="400733" y="155910"/>
                </a:cubicBezTo>
                <a:lnTo>
                  <a:pt x="400733" y="155911"/>
                </a:lnTo>
                <a:lnTo>
                  <a:pt x="404781" y="210585"/>
                </a:lnTo>
                <a:lnTo>
                  <a:pt x="404399" y="230399"/>
                </a:lnTo>
                <a:cubicBezTo>
                  <a:pt x="398399" y="242877"/>
                  <a:pt x="396447" y="254402"/>
                  <a:pt x="398042" y="265523"/>
                </a:cubicBezTo>
                <a:lnTo>
                  <a:pt x="398042" y="265524"/>
                </a:lnTo>
                <a:cubicBezTo>
                  <a:pt x="399638" y="276644"/>
                  <a:pt x="404781" y="287361"/>
                  <a:pt x="412973" y="298220"/>
                </a:cubicBezTo>
                <a:lnTo>
                  <a:pt x="427308" y="328367"/>
                </a:lnTo>
                <a:lnTo>
                  <a:pt x="417926" y="361084"/>
                </a:lnTo>
                <a:lnTo>
                  <a:pt x="417925" y="361085"/>
                </a:lnTo>
                <a:cubicBezTo>
                  <a:pt x="398494" y="385851"/>
                  <a:pt x="388302" y="411474"/>
                  <a:pt x="386040" y="437906"/>
                </a:cubicBezTo>
                <a:lnTo>
                  <a:pt x="386040" y="437907"/>
                </a:lnTo>
                <a:lnTo>
                  <a:pt x="388431" y="478157"/>
                </a:lnTo>
                <a:lnTo>
                  <a:pt x="401733" y="519585"/>
                </a:lnTo>
                <a:lnTo>
                  <a:pt x="386040" y="437907"/>
                </a:lnTo>
                <a:lnTo>
                  <a:pt x="395544" y="398872"/>
                </a:lnTo>
                <a:cubicBezTo>
                  <a:pt x="400804" y="386066"/>
                  <a:pt x="408210" y="373469"/>
                  <a:pt x="417925" y="361086"/>
                </a:cubicBezTo>
                <a:lnTo>
                  <a:pt x="417926" y="361084"/>
                </a:lnTo>
                <a:lnTo>
                  <a:pt x="426528" y="344511"/>
                </a:lnTo>
                <a:lnTo>
                  <a:pt x="427308" y="328367"/>
                </a:lnTo>
                <a:lnTo>
                  <a:pt x="427308" y="328366"/>
                </a:lnTo>
                <a:cubicBezTo>
                  <a:pt x="425642" y="317793"/>
                  <a:pt x="420022" y="307649"/>
                  <a:pt x="412973" y="298219"/>
                </a:cubicBezTo>
                <a:lnTo>
                  <a:pt x="398042" y="265523"/>
                </a:lnTo>
                <a:lnTo>
                  <a:pt x="404399" y="230400"/>
                </a:lnTo>
                <a:cubicBezTo>
                  <a:pt x="407067" y="224873"/>
                  <a:pt x="405733" y="217063"/>
                  <a:pt x="404781" y="210585"/>
                </a:cubicBezTo>
                <a:lnTo>
                  <a:pt x="404781" y="210584"/>
                </a:lnTo>
                <a:lnTo>
                  <a:pt x="400733" y="155911"/>
                </a:lnTo>
                <a:lnTo>
                  <a:pt x="407246" y="130163"/>
                </a:lnTo>
                <a:cubicBezTo>
                  <a:pt x="411056" y="121870"/>
                  <a:pt x="416735" y="113905"/>
                  <a:pt x="424974" y="106380"/>
                </a:cubicBezTo>
                <a:cubicBezTo>
                  <a:pt x="431452" y="100473"/>
                  <a:pt x="434118" y="90567"/>
                  <a:pt x="438500" y="82565"/>
                </a:cubicBezTo>
                <a:cubicBezTo>
                  <a:pt x="447455" y="65801"/>
                  <a:pt x="451503" y="57752"/>
                  <a:pt x="450598" y="50156"/>
                </a:cubicBezTo>
                <a:lnTo>
                  <a:pt x="450598" y="50155"/>
                </a:lnTo>
                <a:cubicBezTo>
                  <a:pt x="449693" y="42558"/>
                  <a:pt x="443835" y="35415"/>
                  <a:pt x="432976" y="20460"/>
                </a:cubicBezTo>
                <a:lnTo>
                  <a:pt x="420949" y="0"/>
                </a:lnTo>
                <a:lnTo>
                  <a:pt x="4543952" y="0"/>
                </a:lnTo>
                <a:lnTo>
                  <a:pt x="4543952" y="3333748"/>
                </a:lnTo>
                <a:lnTo>
                  <a:pt x="284400" y="3333748"/>
                </a:lnTo>
                <a:lnTo>
                  <a:pt x="112147" y="3333748"/>
                </a:lnTo>
                <a:lnTo>
                  <a:pt x="102447" y="3291263"/>
                </a:lnTo>
                <a:cubicBezTo>
                  <a:pt x="96923" y="3268782"/>
                  <a:pt x="87016" y="3247066"/>
                  <a:pt x="83396" y="3224205"/>
                </a:cubicBezTo>
                <a:cubicBezTo>
                  <a:pt x="74824" y="3169911"/>
                  <a:pt x="68728" y="3115235"/>
                  <a:pt x="61870" y="3060559"/>
                </a:cubicBezTo>
                <a:cubicBezTo>
                  <a:pt x="54821" y="3004171"/>
                  <a:pt x="47391" y="2947972"/>
                  <a:pt x="41105" y="2891580"/>
                </a:cubicBezTo>
                <a:cubicBezTo>
                  <a:pt x="37865" y="2860719"/>
                  <a:pt x="37295" y="2829666"/>
                  <a:pt x="34247" y="2798805"/>
                </a:cubicBezTo>
                <a:cubicBezTo>
                  <a:pt x="31579" y="2771752"/>
                  <a:pt x="26626" y="2744891"/>
                  <a:pt x="23386" y="2717840"/>
                </a:cubicBezTo>
                <a:cubicBezTo>
                  <a:pt x="20720" y="2694407"/>
                  <a:pt x="19196" y="2670784"/>
                  <a:pt x="16528" y="2647352"/>
                </a:cubicBezTo>
                <a:cubicBezTo>
                  <a:pt x="12148" y="2609822"/>
                  <a:pt x="7194" y="2572483"/>
                  <a:pt x="2622" y="2535144"/>
                </a:cubicBezTo>
                <a:lnTo>
                  <a:pt x="0" y="2517516"/>
                </a:lnTo>
                <a:lnTo>
                  <a:pt x="0" y="2476684"/>
                </a:lnTo>
                <a:lnTo>
                  <a:pt x="3670" y="2433342"/>
                </a:lnTo>
                <a:lnTo>
                  <a:pt x="0" y="2388258"/>
                </a:lnTo>
                <a:lnTo>
                  <a:pt x="0" y="2362148"/>
                </a:lnTo>
                <a:lnTo>
                  <a:pt x="1098" y="2340065"/>
                </a:lnTo>
                <a:cubicBezTo>
                  <a:pt x="7576" y="2315108"/>
                  <a:pt x="16720" y="2290916"/>
                  <a:pt x="24720" y="2266339"/>
                </a:cubicBezTo>
                <a:cubicBezTo>
                  <a:pt x="25672" y="2263671"/>
                  <a:pt x="25864" y="2260433"/>
                  <a:pt x="26434" y="2257577"/>
                </a:cubicBezTo>
                <a:cubicBezTo>
                  <a:pt x="29675" y="2241382"/>
                  <a:pt x="32913" y="2225381"/>
                  <a:pt x="35771" y="2209187"/>
                </a:cubicBezTo>
                <a:cubicBezTo>
                  <a:pt x="37295" y="2200425"/>
                  <a:pt x="37485" y="2191470"/>
                  <a:pt x="38819" y="2182706"/>
                </a:cubicBezTo>
                <a:cubicBezTo>
                  <a:pt x="44153" y="2148797"/>
                  <a:pt x="35199" y="2111458"/>
                  <a:pt x="58250" y="2082119"/>
                </a:cubicBezTo>
                <a:cubicBezTo>
                  <a:pt x="73110" y="2063068"/>
                  <a:pt x="69680" y="2044589"/>
                  <a:pt x="67394" y="2024207"/>
                </a:cubicBezTo>
                <a:cubicBezTo>
                  <a:pt x="65680" y="2008774"/>
                  <a:pt x="66252" y="1992962"/>
                  <a:pt x="66060" y="1977341"/>
                </a:cubicBezTo>
                <a:cubicBezTo>
                  <a:pt x="65490" y="1949908"/>
                  <a:pt x="65298" y="1922475"/>
                  <a:pt x="64346" y="1895042"/>
                </a:cubicBezTo>
                <a:cubicBezTo>
                  <a:pt x="63966" y="1886278"/>
                  <a:pt x="59202" y="1877326"/>
                  <a:pt x="59964" y="1868752"/>
                </a:cubicBezTo>
                <a:cubicBezTo>
                  <a:pt x="63584" y="1829126"/>
                  <a:pt x="69300" y="1789501"/>
                  <a:pt x="72538" y="1749876"/>
                </a:cubicBezTo>
                <a:cubicBezTo>
                  <a:pt x="74442" y="1727397"/>
                  <a:pt x="70824" y="1704344"/>
                  <a:pt x="73490" y="1682055"/>
                </a:cubicBezTo>
                <a:cubicBezTo>
                  <a:pt x="76538" y="1656338"/>
                  <a:pt x="84348" y="1631192"/>
                  <a:pt x="89113" y="1605663"/>
                </a:cubicBezTo>
                <a:cubicBezTo>
                  <a:pt x="90445" y="1598614"/>
                  <a:pt x="88731" y="1590804"/>
                  <a:pt x="88351" y="1583374"/>
                </a:cubicBezTo>
                <a:cubicBezTo>
                  <a:pt x="87968" y="1574992"/>
                  <a:pt x="87206" y="1566799"/>
                  <a:pt x="87016" y="1558417"/>
                </a:cubicBezTo>
                <a:cubicBezTo>
                  <a:pt x="86634" y="1532888"/>
                  <a:pt x="87206" y="1507361"/>
                  <a:pt x="85872" y="1481833"/>
                </a:cubicBezTo>
                <a:cubicBezTo>
                  <a:pt x="85110" y="1466212"/>
                  <a:pt x="77300" y="1449829"/>
                  <a:pt x="80158" y="1435349"/>
                </a:cubicBezTo>
                <a:cubicBezTo>
                  <a:pt x="85682" y="1405822"/>
                  <a:pt x="73300" y="1376293"/>
                  <a:pt x="83586" y="1346766"/>
                </a:cubicBezTo>
                <a:cubicBezTo>
                  <a:pt x="86634" y="1337620"/>
                  <a:pt x="79014" y="1325047"/>
                  <a:pt x="78634" y="1313997"/>
                </a:cubicBezTo>
                <a:cubicBezTo>
                  <a:pt x="77682" y="1286374"/>
                  <a:pt x="77872" y="1258751"/>
                  <a:pt x="78062" y="1231128"/>
                </a:cubicBezTo>
                <a:cubicBezTo>
                  <a:pt x="78252" y="1206361"/>
                  <a:pt x="75586" y="1180642"/>
                  <a:pt x="80920" y="1156830"/>
                </a:cubicBezTo>
                <a:cubicBezTo>
                  <a:pt x="86634" y="1131873"/>
                  <a:pt x="85872" y="1109394"/>
                  <a:pt x="79396" y="1085199"/>
                </a:cubicBezTo>
                <a:cubicBezTo>
                  <a:pt x="75014" y="1068625"/>
                  <a:pt x="74442" y="1051098"/>
                  <a:pt x="73110" y="1033954"/>
                </a:cubicBezTo>
                <a:cubicBezTo>
                  <a:pt x="71586" y="1015475"/>
                  <a:pt x="75586" y="995090"/>
                  <a:pt x="69300" y="978326"/>
                </a:cubicBezTo>
                <a:cubicBezTo>
                  <a:pt x="50629" y="928412"/>
                  <a:pt x="46629" y="877166"/>
                  <a:pt x="46629" y="824969"/>
                </a:cubicBezTo>
                <a:cubicBezTo>
                  <a:pt x="46629" y="815442"/>
                  <a:pt x="49295" y="805726"/>
                  <a:pt x="52153" y="796584"/>
                </a:cubicBezTo>
                <a:cubicBezTo>
                  <a:pt x="69300" y="743240"/>
                  <a:pt x="67776" y="689708"/>
                  <a:pt x="57297" y="635414"/>
                </a:cubicBezTo>
                <a:cubicBezTo>
                  <a:pt x="55011" y="624174"/>
                  <a:pt x="54629" y="611601"/>
                  <a:pt x="56915" y="600361"/>
                </a:cubicBezTo>
                <a:cubicBezTo>
                  <a:pt x="63584" y="568736"/>
                  <a:pt x="74634" y="538065"/>
                  <a:pt x="79396" y="506250"/>
                </a:cubicBezTo>
                <a:cubicBezTo>
                  <a:pt x="87206" y="453672"/>
                  <a:pt x="60918" y="408141"/>
                  <a:pt x="43771" y="361085"/>
                </a:cubicBezTo>
                <a:cubicBezTo>
                  <a:pt x="31627" y="327508"/>
                  <a:pt x="8016" y="297682"/>
                  <a:pt x="426" y="262524"/>
                </a:cubicBezTo>
                <a:lnTo>
                  <a:pt x="0" y="249644"/>
                </a:lnTo>
                <a:close/>
              </a:path>
            </a:pathLst>
          </a:cu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FA2CA5F-1362-4803-A687-3BE653703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4816532" y="-1"/>
            <a:chExt cx="874716" cy="6858001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41F7F0E-65F7-4AFA-953C-4A6425C00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824889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FE18D52-98BA-4BFC-BC5A-4FB8A15F0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824889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2967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D51E6F-323D-6763-FC0A-3715365B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DK" sz="7400">
                <a:solidFill>
                  <a:schemeClr val="bg1"/>
                </a:solidFill>
              </a:rPr>
              <a:t>Telematri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13D2148-C8EC-05A9-C59C-18070DC97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DK" sz="2000" b="1" err="1">
                <a:solidFill>
                  <a:schemeClr val="bg1"/>
                </a:solidFill>
              </a:rPr>
              <a:t>Hvad</a:t>
            </a:r>
            <a:r>
              <a:rPr lang="en-DK" sz="2000" b="1">
                <a:solidFill>
                  <a:schemeClr val="bg1"/>
                </a:solidFill>
              </a:rPr>
              <a:t> er </a:t>
            </a:r>
            <a:r>
              <a:rPr lang="en-GB" sz="2000" b="1">
                <a:solidFill>
                  <a:schemeClr val="bg1"/>
                </a:solidFill>
              </a:rPr>
              <a:t>ESP-NOW pa</a:t>
            </a:r>
            <a:r>
              <a:rPr lang="en-DK" sz="2000" b="1" err="1">
                <a:solidFill>
                  <a:schemeClr val="bg1"/>
                </a:solidFill>
              </a:rPr>
              <a:t>kker</a:t>
            </a:r>
            <a:endParaRPr lang="en-GB" sz="2000" b="1">
              <a:solidFill>
                <a:schemeClr val="bg1"/>
              </a:solidFill>
            </a:endParaRPr>
          </a:p>
          <a:p>
            <a:r>
              <a:rPr lang="en-DK" sz="2000" b="1">
                <a:solidFill>
                  <a:schemeClr val="bg1"/>
                </a:solidFill>
              </a:rPr>
              <a:t>K</a:t>
            </a:r>
            <a:r>
              <a:rPr lang="en-GB" sz="2000" b="1" err="1">
                <a:solidFill>
                  <a:schemeClr val="bg1"/>
                </a:solidFill>
              </a:rPr>
              <a:t>ommand</a:t>
            </a:r>
            <a:r>
              <a:rPr lang="en-DK" sz="2000" b="1" err="1">
                <a:solidFill>
                  <a:schemeClr val="bg1"/>
                </a:solidFill>
              </a:rPr>
              <a:t>oer</a:t>
            </a:r>
            <a:r>
              <a:rPr lang="en-GB" sz="2000" b="1">
                <a:solidFill>
                  <a:schemeClr val="bg1"/>
                </a:solidFill>
              </a:rPr>
              <a:t> (</a:t>
            </a:r>
            <a:r>
              <a:rPr lang="en-DK" sz="2000" b="1" err="1">
                <a:solidFill>
                  <a:schemeClr val="bg1"/>
                </a:solidFill>
              </a:rPr>
              <a:t>modtaget</a:t>
            </a:r>
            <a:r>
              <a:rPr lang="en-GB" sz="2000" b="1">
                <a:solidFill>
                  <a:schemeClr val="bg1"/>
                </a:solidFill>
              </a:rPr>
              <a:t>):</a:t>
            </a:r>
            <a:endParaRPr lang="en-GB" sz="2000">
              <a:solidFill>
                <a:schemeClr val="bg1"/>
              </a:solidFill>
            </a:endParaRPr>
          </a:p>
          <a:p>
            <a:pPr lvl="1"/>
            <a:r>
              <a:rPr lang="en-GB" sz="2000" err="1">
                <a:solidFill>
                  <a:schemeClr val="bg1"/>
                </a:solidFill>
              </a:rPr>
              <a:t>servo_us</a:t>
            </a:r>
            <a:r>
              <a:rPr lang="en-GB" sz="2000">
                <a:solidFill>
                  <a:schemeClr val="bg1"/>
                </a:solidFill>
              </a:rPr>
              <a:t> (1000–2000 µs </a:t>
            </a:r>
            <a:r>
              <a:rPr lang="en-DK" sz="2000" err="1">
                <a:solidFill>
                  <a:schemeClr val="bg1"/>
                </a:solidFill>
              </a:rPr>
              <a:t>typisk</a:t>
            </a:r>
            <a:r>
              <a:rPr lang="en-GB" sz="200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GB" sz="2000" err="1">
                <a:solidFill>
                  <a:schemeClr val="bg1"/>
                </a:solidFill>
              </a:rPr>
              <a:t>motor_duty</a:t>
            </a:r>
            <a:r>
              <a:rPr lang="en-GB" sz="2000">
                <a:solidFill>
                  <a:schemeClr val="bg1"/>
                </a:solidFill>
              </a:rPr>
              <a:t> (0–1023 -&gt; PWM duty)</a:t>
            </a:r>
          </a:p>
          <a:p>
            <a:pPr lvl="1"/>
            <a:r>
              <a:rPr lang="en-GB" sz="2000" err="1">
                <a:solidFill>
                  <a:schemeClr val="bg1"/>
                </a:solidFill>
              </a:rPr>
              <a:t>leds</a:t>
            </a:r>
            <a:r>
              <a:rPr lang="en-GB" sz="2000">
                <a:solidFill>
                  <a:schemeClr val="bg1"/>
                </a:solidFill>
              </a:rPr>
              <a:t> bitmask: bit0=GPIO12, bit1=GPIO13, bit2=GPIO15</a:t>
            </a:r>
          </a:p>
          <a:p>
            <a:r>
              <a:rPr lang="en-GB" sz="2000" b="1">
                <a:solidFill>
                  <a:schemeClr val="bg1"/>
                </a:solidFill>
              </a:rPr>
              <a:t>Telemetry (</a:t>
            </a:r>
            <a:r>
              <a:rPr lang="en-GB" sz="2000" b="1" err="1">
                <a:solidFill>
                  <a:schemeClr val="bg1"/>
                </a:solidFill>
              </a:rPr>
              <a:t>sen</a:t>
            </a:r>
            <a:r>
              <a:rPr lang="en-DK" sz="2000" b="1">
                <a:solidFill>
                  <a:schemeClr val="bg1"/>
                </a:solidFill>
              </a:rPr>
              <a:t>d</a:t>
            </a:r>
            <a:r>
              <a:rPr lang="en-GB" sz="2000" b="1">
                <a:solidFill>
                  <a:schemeClr val="bg1"/>
                </a:solidFill>
              </a:rPr>
              <a:t>t):</a:t>
            </a:r>
            <a:endParaRPr lang="en-GB" sz="2000">
              <a:solidFill>
                <a:schemeClr val="bg1"/>
              </a:solidFill>
            </a:endParaRPr>
          </a:p>
          <a:p>
            <a:pPr lvl="1"/>
            <a:r>
              <a:rPr lang="en-GB" sz="2000">
                <a:solidFill>
                  <a:schemeClr val="bg1"/>
                </a:solidFill>
              </a:rPr>
              <a:t>INA219: </a:t>
            </a:r>
            <a:r>
              <a:rPr lang="en-GB" sz="2000" err="1">
                <a:solidFill>
                  <a:schemeClr val="bg1"/>
                </a:solidFill>
              </a:rPr>
              <a:t>busV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shuntV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current_mA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power_mW</a:t>
            </a:r>
            <a:endParaRPr lang="en-GB" sz="2000">
              <a:solidFill>
                <a:schemeClr val="bg1"/>
              </a:solidFill>
            </a:endParaRPr>
          </a:p>
          <a:p>
            <a:pPr lvl="1"/>
            <a:r>
              <a:rPr lang="en-GB" sz="2000">
                <a:solidFill>
                  <a:schemeClr val="bg1"/>
                </a:solidFill>
              </a:rPr>
              <a:t>GPS: </a:t>
            </a:r>
            <a:r>
              <a:rPr lang="en-GB" sz="2000" err="1">
                <a:solidFill>
                  <a:schemeClr val="bg1"/>
                </a:solidFill>
              </a:rPr>
              <a:t>lat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lon</a:t>
            </a:r>
            <a:r>
              <a:rPr lang="en-GB" sz="2000">
                <a:solidFill>
                  <a:schemeClr val="bg1"/>
                </a:solidFill>
              </a:rPr>
              <a:t>, </a:t>
            </a:r>
            <a:r>
              <a:rPr lang="en-GB" sz="2000" err="1">
                <a:solidFill>
                  <a:schemeClr val="bg1"/>
                </a:solidFill>
              </a:rPr>
              <a:t>speed_kmh</a:t>
            </a:r>
            <a:r>
              <a:rPr lang="en-GB" sz="2000">
                <a:solidFill>
                  <a:schemeClr val="bg1"/>
                </a:solidFill>
              </a:rPr>
              <a:t>, sats, </a:t>
            </a:r>
            <a:r>
              <a:rPr lang="en-GB" sz="2000" err="1">
                <a:solidFill>
                  <a:schemeClr val="bg1"/>
                </a:solidFill>
              </a:rPr>
              <a:t>fixAge_ms</a:t>
            </a:r>
            <a:endParaRPr lang="en-GB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08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6800">
                <a:solidFill>
                  <a:schemeClr val="bg1"/>
                </a:solidFill>
              </a:rPr>
              <a:t>ESP-NOW – kort fortalt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da-DK" sz="2000">
                <a:solidFill>
                  <a:schemeClr val="bg1"/>
                </a:solidFill>
              </a:rPr>
              <a:t>Lav latenstid, uden adgangspunkt (AP)</a:t>
            </a:r>
          </a:p>
          <a:p>
            <a:r>
              <a:rPr lang="da-DK" sz="2000">
                <a:solidFill>
                  <a:schemeClr val="bg1"/>
                </a:solidFill>
              </a:rPr>
              <a:t>WiFi.mode(WIFI_STA) og samme kanal på enheder</a:t>
            </a:r>
          </a:p>
          <a:p>
            <a:r>
              <a:rPr lang="da-DK" sz="2000">
                <a:solidFill>
                  <a:schemeClr val="bg1"/>
                </a:solidFill>
              </a:rPr>
              <a:t>Send- og modtage-callbacks til status og data</a:t>
            </a:r>
          </a:p>
          <a:p>
            <a:r>
              <a:rPr lang="da-DK" sz="2000">
                <a:solidFill>
                  <a:schemeClr val="bg1"/>
                </a:solidFill>
              </a:rPr>
              <a:t>Overvej kryptering og faste peers i produktion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2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7088" y="1641752"/>
            <a:ext cx="3527425" cy="4366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ESP-NOW: </a:t>
            </a:r>
            <a:r>
              <a:rPr lang="en-US" sz="4000" b="1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Telemetripakke</a:t>
            </a:r>
            <a:endParaRPr lang="en-US" sz="4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4881" y="1641752"/>
            <a:ext cx="7170445" cy="39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Telemetri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(pilot → ESP-NOW)
typedef struct __attribute__((packed)) {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busV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(V)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shuntV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// Shunt-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spænding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(mV)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current_mA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;// Strøm (mA)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power_mW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Effekt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mW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
  double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Breddegrad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double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Længdegrad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(°)
  float   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speed_kmh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Hastighed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(km/t)
  uint8_t  sats;      // Antal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satellitter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
  uint32_t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fixAge_ms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Millisekunder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siden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sidste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fix
} </a:t>
            </a:r>
            <a:r>
              <a:rPr lang="en-US" sz="1700" err="1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TelemetryPacket</a:t>
            </a:r>
            <a:r>
              <a:rPr lang="en-US" sz="1700">
                <a:solidFill>
                  <a:schemeClr val="tx1">
                    <a:alpha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pSp>
        <p:nvGrpSpPr>
          <p:cNvPr id="363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4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 descr="Et billede, der indeholder tekst, avis, Publikation/tidsskrift/artikel, Avis">
            <a:extLst>
              <a:ext uri="{FF2B5EF4-FFF2-40B4-BE49-F238E27FC236}">
                <a16:creationId xmlns:a16="http://schemas.microsoft.com/office/drawing/2014/main" id="{FD753F5A-9DC1-3306-2BDE-0A6C8457C8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6"/>
          <a:stretch>
            <a:fillRect/>
          </a:stretch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144BE-A01F-9400-442B-2597D654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Hvem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er </a:t>
            </a:r>
            <a:r>
              <a:rPr lang="en-US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jeg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B57662C-8160-E81C-438B-1CEF6CFCDC49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Navn: Gert Lauritsen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Bedrifter: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Svagstrømsingeniør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Medskifter af Skytem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SW&amp;HW udvikler</a:t>
            </a:r>
          </a:p>
          <a:p>
            <a:pPr marL="21431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Hobby og Fritid: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Brygger ØL</a:t>
            </a:r>
          </a:p>
          <a:p>
            <a:pPr marL="55721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3 børn, kone, hus og Elbil</a:t>
            </a:r>
          </a:p>
        </p:txBody>
      </p:sp>
      <p:pic>
        <p:nvPicPr>
          <p:cNvPr id="7" name="Billede 6" descr="Et billede, der indeholder Ansigt, person, tøj, Pande&#10;&#10;AI-genereret indhold kan være ukorrekt.">
            <a:extLst>
              <a:ext uri="{FF2B5EF4-FFF2-40B4-BE49-F238E27FC236}">
                <a16:creationId xmlns:a16="http://schemas.microsoft.com/office/drawing/2014/main" id="{D50D7EAC-9965-84C1-F905-89A5A0E7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1" r="-1" b="11901"/>
          <a:stretch>
            <a:fillRect/>
          </a:stretch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068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321C9E-003E-7D92-8EB9-AD18B6B5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script på en skærm">
            <a:extLst>
              <a:ext uri="{FF2B5EF4-FFF2-40B4-BE49-F238E27FC236}">
                <a16:creationId xmlns:a16="http://schemas.microsoft.com/office/drawing/2014/main" id="{90161061-8ECD-AA10-93A1-9C3F705900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7017" b="871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A0D01D-62ED-D58F-9613-2145320E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Sende</a:t>
            </a:r>
            <a:r>
              <a:rPr lang="en-DK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 </a:t>
            </a:r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kode gennemgang</a:t>
            </a:r>
          </a:p>
        </p:txBody>
      </p:sp>
    </p:spTree>
    <p:extLst>
      <p:ext uri="{BB962C8B-B14F-4D97-AF65-F5344CB8AC3E}">
        <p14:creationId xmlns:p14="http://schemas.microsoft.com/office/powerpoint/2010/main" val="108129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GB" sz="4000"/>
              <a:t>Seriel </a:t>
            </a:r>
            <a:r>
              <a:rPr lang="en-GB" sz="4000" err="1"/>
              <a:t>protokol</a:t>
            </a:r>
            <a:r>
              <a:rPr lang="en-GB" sz="4000"/>
              <a:t> (PC ↔ ESP32)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Kommandoer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til ESP32 (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tekst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én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pr.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mode=manual   |   mode=pc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servo=1500 motor=512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leds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=3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ESP32 → PC (NDJSON pr.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linje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):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{"type":"telemetry","busV":12.1,"current_mA":250,...}</a:t>
            </a: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 {"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type":"ack","mode":"pc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"}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85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87B203-44EF-054B-781F-EB0E4CB3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Arduino Pilot</a:t>
            </a:r>
          </a:p>
        </p:txBody>
      </p:sp>
      <p:pic>
        <p:nvPicPr>
          <p:cNvPr id="3074" name="Picture 2" descr="Image showing piloting software display">
            <a:extLst>
              <a:ext uri="{FF2B5EF4-FFF2-40B4-BE49-F238E27FC236}">
                <a16:creationId xmlns:a16="http://schemas.microsoft.com/office/drawing/2014/main" id="{95104676-5202-6FC1-B4E3-1D7C7137F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r="34075"/>
          <a:stretch>
            <a:fillRect/>
          </a:stretch>
        </p:blipFill>
        <p:spPr bwMode="auto"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noFill/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Freeform: Shape 3087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4" name="Freeform: Shape 3089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65458BA-F7CF-40D9-52B2-F58544C04966}"/>
              </a:ext>
            </a:extLst>
          </p:cNvPr>
          <p:cNvSpPr txBox="1"/>
          <p:nvPr/>
        </p:nvSpPr>
        <p:spPr>
          <a:xfrm>
            <a:off x="172248" y="6308437"/>
            <a:ext cx="2643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i="1">
                <a:solidFill>
                  <a:schemeClr val="bg1"/>
                </a:solidFill>
              </a:rPr>
              <a:t>Billed fra Aaveq Robotics</a:t>
            </a:r>
          </a:p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9537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ne showing off AAVEQ's smaller boat">
            <a:extLst>
              <a:ext uri="{FF2B5EF4-FFF2-40B4-BE49-F238E27FC236}">
                <a16:creationId xmlns:a16="http://schemas.microsoft.com/office/drawing/2014/main" id="{98280586-FE9E-BB52-9D86-12225254D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2" b="15218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C8C029-7ED3-E8FD-40B4-35261463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DK">
                <a:solidFill>
                  <a:srgbClr val="FFFFFF"/>
                </a:solidFill>
              </a:rPr>
              <a:t>ArduPilot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ADD93B5-47BE-1BC2-777D-2ABDCB8AF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DK">
                <a:solidFill>
                  <a:srgbClr val="FFFFFF"/>
                </a:solidFill>
              </a:rPr>
              <a:t>Unmanned Surface Vehicle (USV)</a:t>
            </a:r>
          </a:p>
          <a:p>
            <a:r>
              <a:rPr lang="en-DK">
                <a:solidFill>
                  <a:srgbClr val="FFFFFF"/>
                </a:solidFill>
              </a:rPr>
              <a:t>Modular design</a:t>
            </a:r>
          </a:p>
          <a:p>
            <a:r>
              <a:rPr lang="en-DK">
                <a:solidFill>
                  <a:srgbClr val="FFFFFF"/>
                </a:solidFill>
              </a:rPr>
              <a:t>Open Source</a:t>
            </a:r>
          </a:p>
          <a:p>
            <a:endParaRPr lang="en-DK">
              <a:solidFill>
                <a:srgbClr val="FFFFFF"/>
              </a:solidFill>
            </a:endParaRPr>
          </a:p>
          <a:p>
            <a:endParaRPr lang="en-DK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DK" sz="1600" i="1"/>
              <a:t>Billed fra Aaveq Robotics</a:t>
            </a:r>
            <a:endParaRPr lang="en-DK" sz="1600" i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69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230905_185434000_iOS">
            <a:hlinkClick r:id="" action="ppaction://media"/>
            <a:extLst>
              <a:ext uri="{FF2B5EF4-FFF2-40B4-BE49-F238E27FC236}">
                <a16:creationId xmlns:a16="http://schemas.microsoft.com/office/drawing/2014/main" id="{7F833AEB-2400-A161-066D-78CA611515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G_9442">
            <a:hlinkClick r:id="" action="ppaction://media"/>
            <a:extLst>
              <a:ext uri="{FF2B5EF4-FFF2-40B4-BE49-F238E27FC236}">
                <a16:creationId xmlns:a16="http://schemas.microsoft.com/office/drawing/2014/main" id="{B8E0442A-5AA2-38B1-C60B-F15FE7AA9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8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A1531DD-A566-44C0-F561-928A4642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482679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DK">
                <a:solidFill>
                  <a:schemeClr val="bg1"/>
                </a:solidFill>
              </a:rPr>
              <a:t>Aaveq Robotics</a:t>
            </a:r>
            <a:endParaRPr lang="en-US" sz="6100">
              <a:solidFill>
                <a:schemeClr val="bg1"/>
              </a:solidFill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FD15E52-9A55-0A92-A3DC-3677773C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6" r="-3" b="12062"/>
          <a:stretch>
            <a:fillRect/>
          </a:stretch>
        </p:blipFill>
        <p:spPr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60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E342AD-A499-3033-963B-11E9DC72E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 sz="4100" b="1" err="1">
                <a:solidFill>
                  <a:schemeClr val="bg1"/>
                </a:solidFill>
              </a:rPr>
              <a:t>Arkitektur</a:t>
            </a:r>
            <a:r>
              <a:rPr lang="en-GB" sz="4100" b="1">
                <a:solidFill>
                  <a:schemeClr val="bg1"/>
                </a:solidFill>
              </a:rPr>
              <a:t> – hvad </a:t>
            </a:r>
            <a:r>
              <a:rPr lang="en-GB" sz="4100" b="1" err="1">
                <a:solidFill>
                  <a:schemeClr val="bg1"/>
                </a:solidFill>
              </a:rPr>
              <a:t>snakker</a:t>
            </a:r>
            <a:r>
              <a:rPr lang="en-GB" sz="4100" b="1">
                <a:solidFill>
                  <a:schemeClr val="bg1"/>
                </a:solidFill>
              </a:rPr>
              <a:t> med hvad?</a:t>
            </a:r>
            <a:endParaRPr lang="en-DK" sz="41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FBF9C3-BB48-1634-BCFF-E25BF9BC6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GB" sz="1900" b="1">
                <a:solidFill>
                  <a:schemeClr val="bg1"/>
                </a:solidFill>
              </a:rPr>
              <a:t>ESP32 Pilot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 err="1">
                <a:solidFill>
                  <a:schemeClr val="bg1"/>
                </a:solidFill>
              </a:rPr>
              <a:t>Læser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b="1">
                <a:solidFill>
                  <a:schemeClr val="bg1"/>
                </a:solidFill>
              </a:rPr>
              <a:t>GPS + INA219</a:t>
            </a:r>
            <a:r>
              <a:rPr lang="en-GB" sz="1900">
                <a:solidFill>
                  <a:schemeClr val="bg1"/>
                </a:solidFill>
              </a:rPr>
              <a:t>, </a:t>
            </a:r>
            <a:r>
              <a:rPr lang="en-GB" sz="1900" err="1">
                <a:solidFill>
                  <a:schemeClr val="bg1"/>
                </a:solidFill>
              </a:rPr>
              <a:t>styrer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b="1">
                <a:solidFill>
                  <a:schemeClr val="bg1"/>
                </a:solidFill>
              </a:rPr>
              <a:t>servo (GPIO14)</a:t>
            </a:r>
            <a:r>
              <a:rPr lang="en-GB" sz="1900">
                <a:solidFill>
                  <a:schemeClr val="bg1"/>
                </a:solidFill>
              </a:rPr>
              <a:t>, </a:t>
            </a:r>
            <a:r>
              <a:rPr lang="en-GB" sz="1900" b="1">
                <a:solidFill>
                  <a:schemeClr val="bg1"/>
                </a:solidFill>
              </a:rPr>
              <a:t>motor PWM (GPIO4)</a:t>
            </a:r>
            <a:r>
              <a:rPr lang="en-GB" sz="1900">
                <a:solidFill>
                  <a:schemeClr val="bg1"/>
                </a:solidFill>
              </a:rPr>
              <a:t>, </a:t>
            </a:r>
            <a:r>
              <a:rPr lang="en-GB" sz="1900" b="1" err="1">
                <a:solidFill>
                  <a:schemeClr val="bg1"/>
                </a:solidFill>
              </a:rPr>
              <a:t>LED’er</a:t>
            </a:r>
            <a:r>
              <a:rPr lang="en-GB" sz="1900" b="1">
                <a:solidFill>
                  <a:schemeClr val="bg1"/>
                </a:solidFill>
              </a:rPr>
              <a:t> (12/13/15)</a:t>
            </a:r>
            <a:r>
              <a:rPr lang="en-GB" sz="1900">
                <a:solidFill>
                  <a:schemeClr val="bg1"/>
                </a:solidFill>
              </a:rPr>
              <a:t>.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>
                <a:solidFill>
                  <a:schemeClr val="bg1"/>
                </a:solidFill>
              </a:rPr>
              <a:t>Sender </a:t>
            </a:r>
            <a:r>
              <a:rPr lang="en-GB" sz="1900" err="1">
                <a:solidFill>
                  <a:schemeClr val="bg1"/>
                </a:solidFill>
              </a:rPr>
              <a:t>telemetri</a:t>
            </a:r>
            <a:r>
              <a:rPr lang="en-GB" sz="1900">
                <a:solidFill>
                  <a:schemeClr val="bg1"/>
                </a:solidFill>
              </a:rPr>
              <a:t> ud via </a:t>
            </a:r>
            <a:r>
              <a:rPr lang="en-GB" sz="1900" b="1">
                <a:solidFill>
                  <a:schemeClr val="bg1"/>
                </a:solidFill>
              </a:rPr>
              <a:t>ESP-NOW</a:t>
            </a:r>
            <a:r>
              <a:rPr lang="en-GB" sz="1900">
                <a:solidFill>
                  <a:schemeClr val="bg1"/>
                </a:solidFill>
              </a:rPr>
              <a:t> (til din sender/PC-bridge) og via </a:t>
            </a:r>
            <a:r>
              <a:rPr lang="en-GB" sz="1900" b="1">
                <a:solidFill>
                  <a:schemeClr val="bg1"/>
                </a:solidFill>
              </a:rPr>
              <a:t>MAVLink</a:t>
            </a:r>
            <a:r>
              <a:rPr lang="en-GB" sz="1900">
                <a:solidFill>
                  <a:schemeClr val="bg1"/>
                </a:solidFill>
              </a:rPr>
              <a:t> (til ArduPilot/GCS).</a:t>
            </a:r>
          </a:p>
          <a:p>
            <a:r>
              <a:rPr lang="en-GB" sz="1900" b="1">
                <a:solidFill>
                  <a:schemeClr val="bg1"/>
                </a:solidFill>
              </a:rPr>
              <a:t>ArduPilot (flight controller)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 err="1">
                <a:solidFill>
                  <a:schemeClr val="bg1"/>
                </a:solidFill>
              </a:rPr>
              <a:t>Forbinder</a:t>
            </a:r>
            <a:r>
              <a:rPr lang="en-GB" sz="1900">
                <a:solidFill>
                  <a:schemeClr val="bg1"/>
                </a:solidFill>
              </a:rPr>
              <a:t> via </a:t>
            </a:r>
            <a:r>
              <a:rPr lang="en-GB" sz="1900" b="1">
                <a:solidFill>
                  <a:schemeClr val="bg1"/>
                </a:solidFill>
              </a:rPr>
              <a:t>UART (TELEM-port)</a:t>
            </a:r>
            <a:r>
              <a:rPr lang="en-GB" sz="1900">
                <a:solidFill>
                  <a:schemeClr val="bg1"/>
                </a:solidFill>
              </a:rPr>
              <a:t> til ESP32 og ser MAVLink-</a:t>
            </a:r>
            <a:r>
              <a:rPr lang="en-GB" sz="1900" err="1">
                <a:solidFill>
                  <a:schemeClr val="bg1"/>
                </a:solidFill>
              </a:rPr>
              <a:t>telemetri</a:t>
            </a:r>
            <a:r>
              <a:rPr lang="en-GB" sz="1900">
                <a:solidFill>
                  <a:schemeClr val="bg1"/>
                </a:solidFill>
              </a:rPr>
              <a:t> (heartbeat, GPS, </a:t>
            </a:r>
            <a:r>
              <a:rPr lang="en-GB" sz="1900" err="1">
                <a:solidFill>
                  <a:schemeClr val="bg1"/>
                </a:solidFill>
              </a:rPr>
              <a:t>batteri</a:t>
            </a:r>
            <a:r>
              <a:rPr lang="en-GB" sz="1900">
                <a:solidFill>
                  <a:schemeClr val="bg1"/>
                </a:solidFill>
              </a:rPr>
              <a:t>).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>
                <a:solidFill>
                  <a:schemeClr val="bg1"/>
                </a:solidFill>
              </a:rPr>
              <a:t>Kan </a:t>
            </a:r>
            <a:r>
              <a:rPr lang="en-GB" sz="1900" err="1">
                <a:solidFill>
                  <a:schemeClr val="bg1"/>
                </a:solidFill>
              </a:rPr>
              <a:t>sende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b="1">
                <a:solidFill>
                  <a:schemeClr val="bg1"/>
                </a:solidFill>
              </a:rPr>
              <a:t>RC_CHANNELS_OVERRIDE</a:t>
            </a:r>
            <a:r>
              <a:rPr lang="en-GB" sz="1900">
                <a:solidFill>
                  <a:schemeClr val="bg1"/>
                </a:solidFill>
              </a:rPr>
              <a:t> </a:t>
            </a:r>
            <a:r>
              <a:rPr lang="en-GB" sz="1900" err="1">
                <a:solidFill>
                  <a:schemeClr val="bg1"/>
                </a:solidFill>
              </a:rPr>
              <a:t>tilbage</a:t>
            </a:r>
            <a:r>
              <a:rPr lang="en-GB" sz="1900">
                <a:solidFill>
                  <a:schemeClr val="bg1"/>
                </a:solidFill>
              </a:rPr>
              <a:t> (</a:t>
            </a:r>
            <a:r>
              <a:rPr lang="en-GB" sz="1900" err="1">
                <a:solidFill>
                  <a:schemeClr val="bg1"/>
                </a:solidFill>
              </a:rPr>
              <a:t>også</a:t>
            </a:r>
            <a:r>
              <a:rPr lang="en-GB" sz="1900">
                <a:solidFill>
                  <a:schemeClr val="bg1"/>
                </a:solidFill>
              </a:rPr>
              <a:t> fra GCS), </a:t>
            </a:r>
            <a:r>
              <a:rPr lang="en-GB" sz="1900" err="1">
                <a:solidFill>
                  <a:schemeClr val="bg1"/>
                </a:solidFill>
              </a:rPr>
              <a:t>som</a:t>
            </a:r>
            <a:r>
              <a:rPr lang="en-GB" sz="1900">
                <a:solidFill>
                  <a:schemeClr val="bg1"/>
                </a:solidFill>
              </a:rPr>
              <a:t> din ESP32 </a:t>
            </a:r>
            <a:r>
              <a:rPr lang="en-GB" sz="1900" err="1">
                <a:solidFill>
                  <a:schemeClr val="bg1"/>
                </a:solidFill>
              </a:rPr>
              <a:t>tolker</a:t>
            </a:r>
            <a:r>
              <a:rPr lang="en-GB" sz="1900">
                <a:solidFill>
                  <a:schemeClr val="bg1"/>
                </a:solidFill>
              </a:rPr>
              <a:t> til servo/motor/LED.</a:t>
            </a:r>
          </a:p>
          <a:p>
            <a:r>
              <a:rPr lang="en-GB" sz="1900" b="1">
                <a:solidFill>
                  <a:schemeClr val="bg1"/>
                </a:solidFill>
              </a:rPr>
              <a:t>GCS (</a:t>
            </a:r>
            <a:r>
              <a:rPr lang="en-GB" sz="1900" b="1" err="1">
                <a:solidFill>
                  <a:schemeClr val="bg1"/>
                </a:solidFill>
              </a:rPr>
              <a:t>QGroundControl</a:t>
            </a:r>
            <a:r>
              <a:rPr lang="en-GB" sz="1900" b="1">
                <a:solidFill>
                  <a:schemeClr val="bg1"/>
                </a:solidFill>
              </a:rPr>
              <a:t> / Mission Planner)</a:t>
            </a:r>
            <a:br>
              <a:rPr lang="en-GB" sz="1900">
                <a:solidFill>
                  <a:schemeClr val="bg1"/>
                </a:solidFill>
              </a:rPr>
            </a:br>
            <a:r>
              <a:rPr lang="en-GB" sz="1900">
                <a:solidFill>
                  <a:schemeClr val="bg1"/>
                </a:solidFill>
              </a:rPr>
              <a:t>Viser ESP32’s heartbeat, GPS og </a:t>
            </a:r>
            <a:r>
              <a:rPr lang="en-GB" sz="1900" err="1">
                <a:solidFill>
                  <a:schemeClr val="bg1"/>
                </a:solidFill>
              </a:rPr>
              <a:t>batteri</a:t>
            </a:r>
            <a:r>
              <a:rPr lang="en-GB" sz="1900">
                <a:solidFill>
                  <a:schemeClr val="bg1"/>
                </a:solidFill>
              </a:rPr>
              <a:t>. Kan </a:t>
            </a:r>
            <a:r>
              <a:rPr lang="en-GB" sz="1900" err="1">
                <a:solidFill>
                  <a:schemeClr val="bg1"/>
                </a:solidFill>
              </a:rPr>
              <a:t>sende</a:t>
            </a:r>
            <a:r>
              <a:rPr lang="en-GB" sz="1900">
                <a:solidFill>
                  <a:schemeClr val="bg1"/>
                </a:solidFill>
              </a:rPr>
              <a:t> RC override.</a:t>
            </a:r>
          </a:p>
          <a:p>
            <a:endParaRPr lang="en-DK" sz="19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5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56EF07-9322-35FD-2BC9-0D2FF91F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Systemoversigt (roller &amp; </a:t>
            </a:r>
            <a:r>
              <a:rPr lang="en-US" sz="4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dataveje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5" name="Billede 14">
            <a:extLst>
              <a:ext uri="{FF2B5EF4-FFF2-40B4-BE49-F238E27FC236}">
                <a16:creationId xmlns:a16="http://schemas.microsoft.com/office/drawing/2014/main" id="{D72E501D-B116-C205-F01A-0ADE43ED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1997661"/>
            <a:ext cx="11327549" cy="43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49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EB578D-F047-E91E-EB51-A85A0BDE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GB">
                <a:solidFill>
                  <a:schemeClr val="bg1"/>
                </a:solidFill>
              </a:rPr>
              <a:t>Hvem gør hvad?</a:t>
            </a:r>
            <a:endParaRPr lang="en-DK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3168507-5B25-B9C1-816C-09E0394087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2667" y="2398957"/>
            <a:ext cx="9406666" cy="3526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Styrer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servo (GPIO14)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motor PWM (GPIO4)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og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LED’er (GPIO12/13/15)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Læser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GPS (UART2)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+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INA219 (I²C 21/22)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Modtager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kommandoer via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CommandPacket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Sender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telemetri via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ESP-NOW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TelemetryPacket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</a:rPr>
              <a:t>).</a:t>
            </a: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b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8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0B716149-93D8-F143-B725-94ECFCED3F79}"/>
              </a:ext>
            </a:extLst>
          </p:cNvPr>
          <p:cNvSpPr txBox="1"/>
          <p:nvPr/>
        </p:nvSpPr>
        <p:spPr>
          <a:xfrm>
            <a:off x="838201" y="3146400"/>
            <a:ext cx="4394200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>
                    <a:alpha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https://www.youtube.com/watch?v=AwNg--LtuMc</a:t>
            </a:r>
            <a:endParaRPr lang="en-US" sz="2400" b="1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8" name="Billede 7" descr="Et billede, der indeholder sky, maleri, kunst&#10;&#10;AI-genereret indhold kan være ukorrekt.">
            <a:extLst>
              <a:ext uri="{FF2B5EF4-FFF2-40B4-BE49-F238E27FC236}">
                <a16:creationId xmlns:a16="http://schemas.microsoft.com/office/drawing/2014/main" id="{EF3D1D6C-CF8F-7D1C-DC58-8ABC94501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r="21195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3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02E586-F512-35FA-FB79-290D718EB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REMOTECONTROL (ESP32 Bridge)</a:t>
            </a:r>
            <a:endParaRPr lang="en-DK" sz="32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557C19E-8CF2-0B0B-8B42-A97F5A31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Funktion:</a:t>
            </a:r>
            <a:r>
              <a:rPr lang="en-GB" sz="2000">
                <a:solidFill>
                  <a:schemeClr val="bg1"/>
                </a:solidFill>
              </a:rPr>
              <a:t> </a:t>
            </a:r>
            <a:r>
              <a:rPr lang="en-GB" sz="2000" b="1">
                <a:solidFill>
                  <a:schemeClr val="bg1"/>
                </a:solidFill>
              </a:rPr>
              <a:t>Oversætter</a:t>
            </a:r>
            <a:r>
              <a:rPr lang="en-GB" sz="2000">
                <a:solidFill>
                  <a:schemeClr val="bg1"/>
                </a:solidFill>
              </a:rPr>
              <a:t> mellem PC’ens </a:t>
            </a:r>
            <a:r>
              <a:rPr lang="en-GB" sz="2000" b="1">
                <a:solidFill>
                  <a:schemeClr val="bg1"/>
                </a:solidFill>
              </a:rPr>
              <a:t>MAVLink</a:t>
            </a:r>
            <a:r>
              <a:rPr lang="en-GB" sz="2000">
                <a:solidFill>
                  <a:schemeClr val="bg1"/>
                </a:solidFill>
              </a:rPr>
              <a:t> og Roverens </a:t>
            </a:r>
            <a:r>
              <a:rPr lang="en-GB" sz="2000" b="1">
                <a:solidFill>
                  <a:schemeClr val="bg1"/>
                </a:solidFill>
              </a:rPr>
              <a:t>ESP-NOW</a:t>
            </a:r>
            <a:r>
              <a:rPr lang="en-GB" sz="2000">
                <a:solidFill>
                  <a:schemeClr val="bg1"/>
                </a:solidFill>
              </a:rPr>
              <a:t>.</a:t>
            </a:r>
          </a:p>
          <a:p>
            <a:r>
              <a:rPr lang="en-GB" sz="2000" b="1">
                <a:solidFill>
                  <a:schemeClr val="bg1"/>
                </a:solidFill>
              </a:rPr>
              <a:t>PC → RemoteControl:</a:t>
            </a:r>
            <a:r>
              <a:rPr lang="en-GB" sz="2000">
                <a:solidFill>
                  <a:schemeClr val="bg1"/>
                </a:solidFill>
              </a:rPr>
              <a:t> Modtager </a:t>
            </a:r>
            <a:r>
              <a:rPr lang="en-GB" sz="2000" b="1">
                <a:solidFill>
                  <a:schemeClr val="bg1"/>
                </a:solidFill>
              </a:rPr>
              <a:t>MAVLink</a:t>
            </a:r>
            <a:r>
              <a:rPr lang="en-GB" sz="2000">
                <a:solidFill>
                  <a:schemeClr val="bg1"/>
                </a:solidFill>
              </a:rPr>
              <a:t> (fx RC_CHANNELS_OVERRIDE) via </a:t>
            </a:r>
            <a:r>
              <a:rPr lang="en-GB" sz="2000" b="1">
                <a:solidFill>
                  <a:schemeClr val="bg1"/>
                </a:solidFill>
              </a:rPr>
              <a:t>USB-seriel</a:t>
            </a:r>
            <a:r>
              <a:rPr lang="en-GB" sz="2000">
                <a:solidFill>
                  <a:schemeClr val="bg1"/>
                </a:solidFill>
              </a:rPr>
              <a:t> og laver det om til CommandPacket → sender over </a:t>
            </a:r>
            <a:r>
              <a:rPr lang="en-GB" sz="2000" b="1">
                <a:solidFill>
                  <a:schemeClr val="bg1"/>
                </a:solidFill>
              </a:rPr>
              <a:t>ESP-NOW</a:t>
            </a:r>
            <a:r>
              <a:rPr lang="en-GB" sz="2000">
                <a:solidFill>
                  <a:schemeClr val="bg1"/>
                </a:solidFill>
              </a:rPr>
              <a:t> til Rover.</a:t>
            </a:r>
          </a:p>
          <a:p>
            <a:r>
              <a:rPr lang="en-GB" sz="2000" b="1">
                <a:solidFill>
                  <a:schemeClr val="bg1"/>
                </a:solidFill>
              </a:rPr>
              <a:t>Rover → RemoteControl:</a:t>
            </a:r>
            <a:r>
              <a:rPr lang="en-GB" sz="2000">
                <a:solidFill>
                  <a:schemeClr val="bg1"/>
                </a:solidFill>
              </a:rPr>
              <a:t> Modtager TelemetryPacket (ESP-NOW), laver om til </a:t>
            </a:r>
            <a:r>
              <a:rPr lang="en-GB" sz="2000" b="1">
                <a:solidFill>
                  <a:schemeClr val="bg1"/>
                </a:solidFill>
              </a:rPr>
              <a:t>MAVLink</a:t>
            </a:r>
            <a:r>
              <a:rPr lang="en-GB" sz="2000">
                <a:solidFill>
                  <a:schemeClr val="bg1"/>
                </a:solidFill>
              </a:rPr>
              <a:t> (HEARTBEAT, GPS_RAW_INT, BATTERY_STATUS) → sender ud på </a:t>
            </a:r>
            <a:r>
              <a:rPr lang="en-GB" sz="2000" b="1">
                <a:solidFill>
                  <a:schemeClr val="bg1"/>
                </a:solidFill>
              </a:rPr>
              <a:t>USB-seriel</a:t>
            </a:r>
            <a:r>
              <a:rPr lang="en-GB" sz="2000">
                <a:solidFill>
                  <a:schemeClr val="bg1"/>
                </a:solidFill>
              </a:rPr>
              <a:t> til PC (ArduPilot/GCS).</a:t>
            </a:r>
          </a:p>
          <a:p>
            <a:pPr marL="0" indent="0">
              <a:buNone/>
            </a:pPr>
            <a:endParaRPr lang="en-DK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25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C9CD7C-16A4-0724-762D-E230E7C3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GB" sz="8000">
                <a:solidFill>
                  <a:schemeClr val="bg1"/>
                </a:solidFill>
              </a:rPr>
              <a:t>BASE (PC)</a:t>
            </a:r>
            <a:endParaRPr lang="en-DK" sz="80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4D57625F-50DA-E69D-3036-8715C4F7D2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1108061"/>
            <a:ext cx="5008901" cy="45719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Funktion: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Kører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ArduPilot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(SITL eller ArduPilot for Windows/Linux) og evt.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(QGroundControl/Mission Planner).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Kommunikation: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MAVLink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over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USB/COM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til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RemoteControl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GCS ser telemetri (GPS/BATTERY/HEARTBEAT) og kan sende </a:t>
            </a:r>
            <a:r>
              <a:rPr kumimoji="0" lang="en-DK" altLang="en-DK" sz="2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RC override</a:t>
            </a:r>
            <a:r>
              <a:rPr kumimoji="0" lang="en-DK" altLang="en-DK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via ArduPilot → videre til Rover.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DK" altLang="en-DK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918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101010 datalinjer til uendeligt tal">
            <a:extLst>
              <a:ext uri="{FF2B5EF4-FFF2-40B4-BE49-F238E27FC236}">
                <a16:creationId xmlns:a16="http://schemas.microsoft.com/office/drawing/2014/main" id="{8EFC770D-6A7B-BFC2-4E75-AABBFCEF5D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3128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206BEC-9770-7ABE-A759-0BFD5ADE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Kode </a:t>
            </a:r>
            <a:r>
              <a:rPr lang="en-US" sz="5200" err="1">
                <a:solidFill>
                  <a:srgbClr val="FFFFFF"/>
                </a:solidFill>
              </a:rPr>
              <a:t>gennemgang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0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4FDEC3-3D12-BE53-BE67-0197DC68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DK" sz="3800">
                <a:solidFill>
                  <a:schemeClr val="bg1"/>
                </a:solidFill>
              </a:rPr>
              <a:t>Dagens mål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0500B5F-0154-FE53-2E64-16C135B33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DK" sz="2000">
                <a:solidFill>
                  <a:schemeClr val="bg1"/>
                </a:solidFill>
              </a:rPr>
              <a:t>Arduino (</a:t>
            </a:r>
            <a:r>
              <a:rPr lang="en-DK" sz="2000" err="1">
                <a:solidFill>
                  <a:schemeClr val="bg1"/>
                </a:solidFill>
              </a:rPr>
              <a:t>indblik</a:t>
            </a:r>
            <a:r>
              <a:rPr lang="en-DK" sz="2000">
                <a:solidFill>
                  <a:schemeClr val="bg1"/>
                </a:solidFill>
              </a:rPr>
              <a:t> i </a:t>
            </a:r>
            <a:r>
              <a:rPr lang="en-DK" sz="2000" err="1">
                <a:solidFill>
                  <a:schemeClr val="bg1"/>
                </a:solidFill>
              </a:rPr>
              <a:t>hvad</a:t>
            </a:r>
            <a:r>
              <a:rPr lang="en-DK" sz="2000">
                <a:solidFill>
                  <a:schemeClr val="bg1"/>
                </a:solidFill>
              </a:rPr>
              <a:t> der er </a:t>
            </a:r>
            <a:r>
              <a:rPr lang="en-DK" sz="2000" err="1">
                <a:solidFill>
                  <a:schemeClr val="bg1"/>
                </a:solidFill>
              </a:rPr>
              <a:t>bagved</a:t>
            </a:r>
            <a:r>
              <a:rPr lang="en-DK" sz="2000">
                <a:solidFill>
                  <a:schemeClr val="bg1"/>
                </a:solidFill>
              </a:rPr>
              <a:t>):</a:t>
            </a:r>
          </a:p>
          <a:p>
            <a:pPr lvl="1"/>
            <a:r>
              <a:rPr lang="en-DK" sz="2000" err="1">
                <a:solidFill>
                  <a:schemeClr val="bg1"/>
                </a:solidFill>
              </a:rPr>
              <a:t>Elektroniken</a:t>
            </a:r>
            <a:r>
              <a:rPr lang="en-DK" sz="2000">
                <a:solidFill>
                  <a:schemeClr val="bg1"/>
                </a:solidFill>
              </a:rPr>
              <a:t> </a:t>
            </a:r>
            <a:r>
              <a:rPr lang="en-DK" sz="2000" err="1">
                <a:solidFill>
                  <a:schemeClr val="bg1"/>
                </a:solidFill>
              </a:rPr>
              <a:t>bagved</a:t>
            </a:r>
            <a:endParaRPr lang="en-DK" sz="2000">
              <a:solidFill>
                <a:schemeClr val="bg1"/>
              </a:solidFill>
            </a:endParaRPr>
          </a:p>
          <a:p>
            <a:pPr lvl="1"/>
            <a:r>
              <a:rPr lang="en-DK" sz="2000">
                <a:solidFill>
                  <a:schemeClr val="bg1"/>
                </a:solidFill>
              </a:rPr>
              <a:t>Software </a:t>
            </a:r>
            <a:r>
              <a:rPr lang="en-DK" sz="2000" err="1">
                <a:solidFill>
                  <a:schemeClr val="bg1"/>
                </a:solidFill>
              </a:rPr>
              <a:t>gennemgang</a:t>
            </a:r>
            <a:r>
              <a:rPr lang="en-DK" sz="2000">
                <a:solidFill>
                  <a:schemeClr val="bg1"/>
                </a:solidFill>
              </a:rPr>
              <a:t> og test</a:t>
            </a:r>
          </a:p>
          <a:p>
            <a:pPr lvl="1"/>
            <a:r>
              <a:rPr lang="en-DK" sz="2000">
                <a:solidFill>
                  <a:schemeClr val="bg1"/>
                </a:solidFill>
              </a:rPr>
              <a:t>Felt test</a:t>
            </a:r>
          </a:p>
          <a:p>
            <a:r>
              <a:rPr lang="en-DK" sz="2000">
                <a:solidFill>
                  <a:schemeClr val="bg1"/>
                </a:solidFill>
              </a:rPr>
              <a:t>ArduPilot</a:t>
            </a:r>
          </a:p>
          <a:p>
            <a:pPr lvl="1"/>
            <a:r>
              <a:rPr lang="en-DK" sz="2000">
                <a:solidFill>
                  <a:schemeClr val="bg1"/>
                </a:solidFill>
              </a:rPr>
              <a:t>Systemoversigt</a:t>
            </a:r>
          </a:p>
          <a:p>
            <a:pPr lvl="1"/>
            <a:r>
              <a:rPr lang="en-DK" sz="2000">
                <a:solidFill>
                  <a:schemeClr val="bg1"/>
                </a:solidFill>
              </a:rPr>
              <a:t>Kommunikation</a:t>
            </a:r>
          </a:p>
          <a:p>
            <a:pPr lvl="1"/>
            <a:r>
              <a:rPr lang="en-DK" sz="2000" err="1">
                <a:solidFill>
                  <a:schemeClr val="bg1"/>
                </a:solidFill>
              </a:rPr>
              <a:t>Optimering</a:t>
            </a:r>
            <a:endParaRPr lang="en-DK" sz="20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DK" sz="2000">
              <a:solidFill>
                <a:schemeClr val="bg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lede 7" descr="Et billede, der indeholder udendørs, vand, transport, køretøj&#10;&#10;AI-genereret indhold kan være ukorrekt.">
            <a:extLst>
              <a:ext uri="{FF2B5EF4-FFF2-40B4-BE49-F238E27FC236}">
                <a16:creationId xmlns:a16="http://schemas.microsoft.com/office/drawing/2014/main" id="{5B3E7229-65E2-97E3-7A58-0555E7E9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" r="8546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6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625E4336-BFE5-F88F-2327-732EF2B9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1863" b="2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8C71B-AA5C-F892-3F49-71C4EBE37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Elektroniken (sender)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5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66A62F10-B436-AB11-1FDC-25494FAA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80" y="0"/>
            <a:ext cx="994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9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823D35F-FF6E-4709-DF2C-7D15B739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76" t="9091" r="15914" b="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BEF57A-A360-7325-8B0B-3371475D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Elektronik Modtager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20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anchor="t">
            <a:norm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Systemoverblik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46400"/>
            <a:ext cx="5668871" cy="2454300"/>
          </a:xfrm>
        </p:spPr>
        <p:txBody>
          <a:bodyPr>
            <a:normAutofit/>
          </a:bodyPr>
          <a:lstStyle/>
          <a:p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ESP-NOW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→ Servo, motor og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LED’er</a:t>
            </a:r>
            <a:endParaRPr lang="en-GB" sz="17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Sensorer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: INA219 (V/I/P) og GPS (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lat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/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lon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/hast./sats.)</a:t>
            </a:r>
          </a:p>
          <a:p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Telemetri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tilbage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via ESP-NOW (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hver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200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ms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)</a:t>
            </a:r>
          </a:p>
          <a:p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Nødtilstand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ved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manglende</a:t>
            </a:r>
            <a:r>
              <a:rPr lang="en-GB" sz="170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GB" sz="1700" err="1">
                <a:solidFill>
                  <a:schemeClr val="bg1">
                    <a:alpha val="80000"/>
                  </a:schemeClr>
                </a:solidFill>
              </a:rPr>
              <a:t>kommandoer</a:t>
            </a:r>
            <a:endParaRPr lang="en-GB" sz="17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Billede 5" descr="Et billede, der indeholder tekst, elektronik, computerskærm, Outputenhed&#10;&#10;AI-genereret indhold kan være ukorrekt.">
            <a:extLst>
              <a:ext uri="{FF2B5EF4-FFF2-40B4-BE49-F238E27FC236}">
                <a16:creationId xmlns:a16="http://schemas.microsoft.com/office/drawing/2014/main" id="{DC9F55E8-4F8E-F26B-ADCB-709283719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8"/>
          <a:stretch>
            <a:fillRect/>
          </a:stretch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GB" sz="4000"/>
              <a:t>INA219 (I²C)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2081" y="1641752"/>
            <a:ext cx="6641970" cy="3960000"/>
          </a:xfrm>
        </p:spPr>
        <p:txBody>
          <a:bodyPr>
            <a:normAutofit/>
          </a:bodyPr>
          <a:lstStyle/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Wire.begin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(21, 2</a:t>
            </a:r>
            <a:r>
              <a:rPr lang="en-DK" sz="2400">
                <a:solidFill>
                  <a:schemeClr val="tx1">
                    <a:alpha val="80000"/>
                  </a:schemeClr>
                </a:solidFill>
              </a:rPr>
              <a:t>3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) og ina219.begin()</a:t>
            </a:r>
          </a:p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Målinger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busV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shuntV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current_mA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power_mW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Kalibrering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: 32 V / 2 A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som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udgangspunkt</a:t>
            </a:r>
            <a:endParaRPr lang="en-GB" sz="24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Husk pull-ups på SDA/SCL (</a:t>
            </a:r>
            <a:r>
              <a:rPr lang="en-GB" sz="2400" err="1">
                <a:solidFill>
                  <a:schemeClr val="tx1">
                    <a:alpha val="80000"/>
                  </a:schemeClr>
                </a:solidFill>
              </a:rPr>
              <a:t>typisk</a:t>
            </a:r>
            <a:r>
              <a:rPr lang="en-GB" sz="2400">
                <a:solidFill>
                  <a:schemeClr val="tx1">
                    <a:alpha val="80000"/>
                  </a:schemeClr>
                </a:solidFill>
              </a:rPr>
              <a:t> 4,7 k</a:t>
            </a:r>
            <a:r>
              <a:rPr lang="el-GR" sz="2400">
                <a:solidFill>
                  <a:schemeClr val="tx1">
                    <a:alpha val="80000"/>
                  </a:schemeClr>
                </a:solidFill>
              </a:rPr>
              <a:t>Ω)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1012</Words>
  <Application>Microsoft Office PowerPoint</Application>
  <PresentationFormat>Widescreen</PresentationFormat>
  <Paragraphs>114</Paragraphs>
  <Slides>32</Slides>
  <Notes>1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Arial Unicode MS</vt:lpstr>
      <vt:lpstr>Calibri</vt:lpstr>
      <vt:lpstr>Courier New</vt:lpstr>
      <vt:lpstr>Office-tema</vt:lpstr>
      <vt:lpstr>Droner båd</vt:lpstr>
      <vt:lpstr>Hvem er jeg?</vt:lpstr>
      <vt:lpstr>PowerPoint-præsentation</vt:lpstr>
      <vt:lpstr>Dagens mål</vt:lpstr>
      <vt:lpstr>Elektroniken (sender)</vt:lpstr>
      <vt:lpstr>PowerPoint-præsentation</vt:lpstr>
      <vt:lpstr>Elektronik Modtager</vt:lpstr>
      <vt:lpstr>Systemoverblik</vt:lpstr>
      <vt:lpstr>INA219 (I²C)</vt:lpstr>
      <vt:lpstr>PowerPoint-præsentation</vt:lpstr>
      <vt:lpstr>Software (RC del)</vt:lpstr>
      <vt:lpstr>Senderdel (ESP32 + PC-bridge) – overblik</vt:lpstr>
      <vt:lpstr>Modtager</vt:lpstr>
      <vt:lpstr>Modtager kode gennemgang</vt:lpstr>
      <vt:lpstr>Problemer (Modtager)</vt:lpstr>
      <vt:lpstr>PWM</vt:lpstr>
      <vt:lpstr>Telematri</vt:lpstr>
      <vt:lpstr>ESP-NOW – kort fortalt</vt:lpstr>
      <vt:lpstr>PowerPoint-præsentation</vt:lpstr>
      <vt:lpstr>Sender kode gennemgang</vt:lpstr>
      <vt:lpstr>Seriel protokol (PC ↔ ESP32)</vt:lpstr>
      <vt:lpstr>Arduino Pilot</vt:lpstr>
      <vt:lpstr>ArduPilot</vt:lpstr>
      <vt:lpstr>PowerPoint-præsentation</vt:lpstr>
      <vt:lpstr>PowerPoint-præsentation</vt:lpstr>
      <vt:lpstr>Aaveq Robotics</vt:lpstr>
      <vt:lpstr>Arkitektur – hvad snakker med hvad?</vt:lpstr>
      <vt:lpstr>Systemoversigt (roller &amp; dataveje)</vt:lpstr>
      <vt:lpstr>Hvem gør hvad?</vt:lpstr>
      <vt:lpstr>REMOTECONTROL (ESP32 Bridge)</vt:lpstr>
      <vt:lpstr>BASE (PC)</vt:lpstr>
      <vt:lpstr>Kode gennemgang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Gert Lauritsen</dc:creator>
  <cp:lastModifiedBy>Gert Lauritsen</cp:lastModifiedBy>
  <cp:revision>13</cp:revision>
  <dcterms:created xsi:type="dcterms:W3CDTF">2025-10-03T14:41:27Z</dcterms:created>
  <dcterms:modified xsi:type="dcterms:W3CDTF">2025-10-06T12:00:43Z</dcterms:modified>
</cp:coreProperties>
</file>